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A853B-38A7-4281-A944-19FD885DC2B1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06429-6966-4EF6-BF91-B9A3BAF570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A853B-38A7-4281-A944-19FD885DC2B1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06429-6966-4EF6-BF91-B9A3BAF570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A853B-38A7-4281-A944-19FD885DC2B1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06429-6966-4EF6-BF91-B9A3BAF570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A853B-38A7-4281-A944-19FD885DC2B1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06429-6966-4EF6-BF91-B9A3BAF570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A853B-38A7-4281-A944-19FD885DC2B1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06429-6966-4EF6-BF91-B9A3BAF570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A853B-38A7-4281-A944-19FD885DC2B1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06429-6966-4EF6-BF91-B9A3BAF570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A853B-38A7-4281-A944-19FD885DC2B1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06429-6966-4EF6-BF91-B9A3BAF570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A853B-38A7-4281-A944-19FD885DC2B1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06429-6966-4EF6-BF91-B9A3BAF570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A853B-38A7-4281-A944-19FD885DC2B1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06429-6966-4EF6-BF91-B9A3BAF570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A853B-38A7-4281-A944-19FD885DC2B1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06429-6966-4EF6-BF91-B9A3BAF5709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A853B-38A7-4281-A944-19FD885DC2B1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106429-6966-4EF6-BF91-B9A3BAF5709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9106429-6966-4EF6-BF91-B9A3BAF5709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F8A853B-38A7-4281-A944-19FD885DC2B1}" type="datetimeFigureOut">
              <a:rPr lang="en-US" smtClean="0"/>
              <a:t>6/9/2014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/>
              <a:t>To Kill a Mockingbird </a:t>
            </a:r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Ms. Ellsworth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67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</a:t>
            </a:r>
            <a:r>
              <a:rPr lang="en-US" dirty="0" smtClean="0"/>
              <a:t> 19 &amp; 20- Notes (</a:t>
            </a:r>
            <a:r>
              <a:rPr lang="en-US" dirty="0" err="1" smtClean="0"/>
              <a:t>cont</a:t>
            </a:r>
            <a:r>
              <a:rPr lang="en-US" dirty="0" smtClean="0"/>
              <a:t>)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Dill cries at end of chapter b/c he’s bothered by how Mr. Glimmer treated Tom on the stand</a:t>
            </a:r>
            <a:endParaRPr lang="en-US" dirty="0" smtClean="0"/>
          </a:p>
          <a:p>
            <a:r>
              <a:rPr lang="en-US" dirty="0" smtClean="0"/>
              <a:t>Do you believe </a:t>
            </a:r>
            <a:r>
              <a:rPr lang="en-US" dirty="0" err="1" smtClean="0"/>
              <a:t>Mayella</a:t>
            </a:r>
            <a:r>
              <a:rPr lang="en-US" dirty="0" smtClean="0"/>
              <a:t>?</a:t>
            </a:r>
          </a:p>
          <a:p>
            <a:r>
              <a:rPr lang="en-US" dirty="0" smtClean="0"/>
              <a:t>Scout says, “[Atticus] is the same in the courtroom as he is on the public streets” (199). What kind of guy is he?</a:t>
            </a:r>
          </a:p>
          <a:p>
            <a:endParaRPr lang="en-US" dirty="0"/>
          </a:p>
          <a:p>
            <a:r>
              <a:rPr lang="en-US" dirty="0" err="1" smtClean="0"/>
              <a:t>Ch</a:t>
            </a:r>
            <a:r>
              <a:rPr lang="en-US" dirty="0" smtClean="0"/>
              <a:t> 20- </a:t>
            </a:r>
            <a:r>
              <a:rPr lang="en-US" b="1" dirty="0" smtClean="0"/>
              <a:t>Atticus’s Closing Argument</a:t>
            </a:r>
            <a:endParaRPr lang="en-US" dirty="0" smtClean="0"/>
          </a:p>
          <a:p>
            <a:r>
              <a:rPr lang="en-US" dirty="0" err="1" smtClean="0"/>
              <a:t>Mayella</a:t>
            </a:r>
            <a:r>
              <a:rPr lang="en-US" dirty="0" smtClean="0"/>
              <a:t> “tempted a Negro”</a:t>
            </a:r>
          </a:p>
          <a:p>
            <a:r>
              <a:rPr lang="en-US" dirty="0" smtClean="0"/>
              <a:t>Suggests that someone ELSE beat her instead- WHO?</a:t>
            </a:r>
          </a:p>
          <a:p>
            <a:r>
              <a:rPr lang="en-US" dirty="0" smtClean="0"/>
              <a:t>He says, “In the name of God, do your duty</a:t>
            </a:r>
            <a:r>
              <a:rPr lang="en-US" dirty="0" smtClean="0"/>
              <a:t>” to the jury. </a:t>
            </a:r>
            <a:r>
              <a:rPr lang="en-US" dirty="0" smtClean="0"/>
              <a:t>Meaning what?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0012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</a:t>
            </a:r>
            <a:r>
              <a:rPr lang="en-US" dirty="0" smtClean="0"/>
              <a:t> 21-26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was the verdict of the trial?</a:t>
            </a:r>
          </a:p>
          <a:p>
            <a:r>
              <a:rPr lang="en-US" dirty="0" smtClean="0"/>
              <a:t>What did all of the African Americans do to show their respect when Atticus left the court room?</a:t>
            </a:r>
          </a:p>
          <a:p>
            <a:r>
              <a:rPr lang="en-US" dirty="0" err="1" smtClean="0"/>
              <a:t>Jem</a:t>
            </a:r>
            <a:r>
              <a:rPr lang="en-US" dirty="0" smtClean="0"/>
              <a:t> cried about the verdict- he thought for sure that Tom would have been found innocent</a:t>
            </a:r>
          </a:p>
          <a:p>
            <a:r>
              <a:rPr lang="en-US" dirty="0" smtClean="0"/>
              <a:t>During the Great Depression, lots of food was hard to come by- how did the African American community show their appreciation of Atticus?</a:t>
            </a:r>
          </a:p>
          <a:p>
            <a:r>
              <a:rPr lang="en-US" dirty="0" smtClean="0"/>
              <a:t>At the end of chapter 26, Atticus tells Scout that </a:t>
            </a:r>
            <a:r>
              <a:rPr lang="en-US" dirty="0" err="1" smtClean="0"/>
              <a:t>Jem</a:t>
            </a:r>
            <a:r>
              <a:rPr lang="en-US" dirty="0" smtClean="0"/>
              <a:t> “was trying hard to forget something…” What is he referencing?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5232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</a:t>
            </a:r>
            <a:r>
              <a:rPr lang="en-US" dirty="0" smtClean="0"/>
              <a:t> 28-End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Scout was in school play- dressed like a ham (costume made out of chicken wire)</a:t>
            </a:r>
          </a:p>
          <a:p>
            <a:r>
              <a:rPr lang="en-US" dirty="0" smtClean="0"/>
              <a:t>On way home, </a:t>
            </a:r>
            <a:r>
              <a:rPr lang="en-US" dirty="0" err="1" smtClean="0"/>
              <a:t>Jem</a:t>
            </a:r>
            <a:r>
              <a:rPr lang="en-US" dirty="0" smtClean="0"/>
              <a:t> and Scout were attacked by Bob </a:t>
            </a:r>
            <a:r>
              <a:rPr lang="en-US" dirty="0" err="1" smtClean="0"/>
              <a:t>Ewell</a:t>
            </a:r>
            <a:r>
              <a:rPr lang="en-US" dirty="0" smtClean="0"/>
              <a:t>. </a:t>
            </a:r>
            <a:r>
              <a:rPr lang="en-US" dirty="0" err="1" smtClean="0"/>
              <a:t>Jem</a:t>
            </a:r>
            <a:r>
              <a:rPr lang="en-US" dirty="0" smtClean="0"/>
              <a:t> was badly hurt.</a:t>
            </a:r>
          </a:p>
          <a:p>
            <a:r>
              <a:rPr lang="en-US" dirty="0" smtClean="0"/>
              <a:t>Boo </a:t>
            </a:r>
            <a:r>
              <a:rPr lang="en-US" dirty="0" err="1" smtClean="0"/>
              <a:t>Radley</a:t>
            </a:r>
            <a:r>
              <a:rPr lang="en-US" dirty="0" smtClean="0"/>
              <a:t> saved them- Scout would have been stabbed if it wasn’t for her costume</a:t>
            </a:r>
          </a:p>
          <a:p>
            <a:r>
              <a:rPr lang="en-US" dirty="0" err="1" smtClean="0"/>
              <a:t>Jem</a:t>
            </a:r>
            <a:r>
              <a:rPr lang="en-US" dirty="0" smtClean="0"/>
              <a:t> stabbed and killed Bob </a:t>
            </a:r>
            <a:r>
              <a:rPr lang="en-US" dirty="0" err="1" smtClean="0"/>
              <a:t>Ewell</a:t>
            </a:r>
            <a:r>
              <a:rPr lang="en-US" dirty="0" smtClean="0"/>
              <a:t>, but Heck Tate (</a:t>
            </a:r>
            <a:r>
              <a:rPr lang="en-US" dirty="0" err="1" smtClean="0"/>
              <a:t>sherrif</a:t>
            </a:r>
            <a:r>
              <a:rPr lang="en-US" dirty="0" smtClean="0"/>
              <a:t>) said that he “fell on his own knife”</a:t>
            </a:r>
          </a:p>
          <a:p>
            <a:r>
              <a:rPr lang="en-US" dirty="0" smtClean="0"/>
              <a:t>Why was Atticus against this claim?</a:t>
            </a:r>
          </a:p>
          <a:p>
            <a:r>
              <a:rPr lang="en-US" dirty="0" smtClean="0"/>
              <a:t>Why does Scout say “It would be like killing </a:t>
            </a:r>
            <a:r>
              <a:rPr lang="en-US" smtClean="0"/>
              <a:t>a mockingbird”?</a:t>
            </a:r>
          </a:p>
        </p:txBody>
      </p:sp>
    </p:spTree>
    <p:extLst>
      <p:ext uri="{BB962C8B-B14F-4D97-AF65-F5344CB8AC3E}">
        <p14:creationId xmlns:p14="http://schemas.microsoft.com/office/powerpoint/2010/main" val="3786395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</a:t>
            </a:r>
            <a:r>
              <a:rPr lang="en-US" dirty="0" smtClean="0"/>
              <a:t> 1-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Scout (Jean Louise Finch)- female narrator</a:t>
            </a:r>
          </a:p>
          <a:p>
            <a:r>
              <a:rPr lang="en-US" sz="3200" dirty="0" err="1" smtClean="0"/>
              <a:t>Jem</a:t>
            </a:r>
            <a:r>
              <a:rPr lang="en-US" sz="3200" dirty="0" smtClean="0"/>
              <a:t>- her older brother</a:t>
            </a:r>
          </a:p>
          <a:p>
            <a:r>
              <a:rPr lang="en-US" sz="3200" dirty="0" smtClean="0"/>
              <a:t>Dill- their friend</a:t>
            </a:r>
          </a:p>
          <a:p>
            <a:r>
              <a:rPr lang="en-US" sz="3200" dirty="0" smtClean="0"/>
              <a:t>Atticus- their father</a:t>
            </a:r>
          </a:p>
          <a:p>
            <a:r>
              <a:rPr lang="en-US" sz="3200" dirty="0" smtClean="0"/>
              <a:t>Calpurnia- their African American cook/servant</a:t>
            </a:r>
          </a:p>
          <a:p>
            <a:r>
              <a:rPr lang="en-US" sz="3200" dirty="0" smtClean="0"/>
              <a:t>Arthur “Boo” </a:t>
            </a:r>
            <a:r>
              <a:rPr lang="en-US" sz="3200" dirty="0" err="1" smtClean="0"/>
              <a:t>Radley</a:t>
            </a:r>
            <a:r>
              <a:rPr lang="en-US" sz="3200" dirty="0" smtClean="0"/>
              <a:t>- Their neighbor</a:t>
            </a:r>
          </a:p>
          <a:p>
            <a:r>
              <a:rPr lang="en-US" sz="3200" dirty="0" smtClean="0"/>
              <a:t>Stephanie Crawford- gossiping neighbor</a:t>
            </a:r>
          </a:p>
          <a:p>
            <a:r>
              <a:rPr lang="en-US" sz="3200" dirty="0" err="1" smtClean="0"/>
              <a:t>Maycomb</a:t>
            </a:r>
            <a:r>
              <a:rPr lang="en-US" sz="3200" dirty="0" smtClean="0"/>
              <a:t> County- where they live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98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Radley’s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</a:t>
            </a:r>
            <a:r>
              <a:rPr lang="en-US" sz="3200" dirty="0" smtClean="0"/>
              <a:t>r. and Mrs. </a:t>
            </a:r>
            <a:r>
              <a:rPr lang="en-US" sz="3200" dirty="0" err="1" smtClean="0"/>
              <a:t>Radley</a:t>
            </a:r>
            <a:r>
              <a:rPr lang="en-US" sz="3200" dirty="0" smtClean="0"/>
              <a:t> and two sons lived across the street for “as long as [Scout] could remember”</a:t>
            </a:r>
          </a:p>
          <a:p>
            <a:r>
              <a:rPr lang="en-US" sz="3200" dirty="0" smtClean="0"/>
              <a:t>“shut up their doors on Sundays”</a:t>
            </a:r>
          </a:p>
          <a:p>
            <a:r>
              <a:rPr lang="en-US" sz="3200" dirty="0" smtClean="0"/>
              <a:t>Boo ran with the wrong crowd and was locked in his home by his father instead of going to training school</a:t>
            </a:r>
          </a:p>
          <a:p>
            <a:r>
              <a:rPr lang="en-US" sz="3200" dirty="0" smtClean="0"/>
              <a:t>Stabbed his father w/ scissors at age 33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02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Radley’s</a:t>
            </a:r>
            <a:r>
              <a:rPr lang="en-US" dirty="0" smtClean="0"/>
              <a:t>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“From the day that Mr. </a:t>
            </a:r>
            <a:r>
              <a:rPr lang="en-US" sz="3600" dirty="0" err="1" smtClean="0"/>
              <a:t>Radley</a:t>
            </a:r>
            <a:r>
              <a:rPr lang="en-US" sz="3600" dirty="0" smtClean="0"/>
              <a:t> took Arthur home [from the courthouse cellar- where he was being kept for stabbing his dad], people said the house died” (</a:t>
            </a:r>
            <a:r>
              <a:rPr lang="en-US" sz="3600" dirty="0" err="1" smtClean="0"/>
              <a:t>ch</a:t>
            </a:r>
            <a:r>
              <a:rPr lang="en-US" sz="3600" dirty="0" smtClean="0"/>
              <a:t> 1). </a:t>
            </a:r>
          </a:p>
          <a:p>
            <a:r>
              <a:rPr lang="en-US" sz="3600" dirty="0" smtClean="0"/>
              <a:t>After Mr. </a:t>
            </a:r>
            <a:r>
              <a:rPr lang="en-US" sz="3600" dirty="0" err="1" smtClean="0"/>
              <a:t>Radley’s</a:t>
            </a:r>
            <a:r>
              <a:rPr lang="en-US" sz="3600" dirty="0" smtClean="0"/>
              <a:t> death, Nathan </a:t>
            </a:r>
            <a:r>
              <a:rPr lang="en-US" sz="3600" dirty="0" err="1" smtClean="0"/>
              <a:t>Radley</a:t>
            </a:r>
            <a:r>
              <a:rPr lang="en-US" sz="3600" dirty="0" smtClean="0"/>
              <a:t> (Boo’s older brother) moved back into home</a:t>
            </a:r>
          </a:p>
          <a:p>
            <a:r>
              <a:rPr lang="en-US" sz="3600" dirty="0" smtClean="0"/>
              <a:t>Kids tried to make Boo “come out”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91077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</a:t>
            </a:r>
            <a:r>
              <a:rPr lang="en-US" dirty="0" smtClean="0"/>
              <a:t> 2 Notes- Scout goes to school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Scout gets in trouble almost immediately b/c she knows how to read- teacher tells her NOT to let her dad teach her anymore </a:t>
            </a:r>
          </a:p>
          <a:p>
            <a:r>
              <a:rPr lang="en-US" sz="3200" dirty="0" smtClean="0"/>
              <a:t>Walter Cunningham- poor boy- too proud to pay back Ms. Caroline</a:t>
            </a:r>
          </a:p>
          <a:p>
            <a:r>
              <a:rPr lang="en-US" sz="3200" dirty="0" smtClean="0"/>
              <a:t>Scout tries to explain, but Ms. Caroline hits her hand with a ruler as punishment</a:t>
            </a:r>
          </a:p>
          <a:p>
            <a:r>
              <a:rPr lang="en-US" sz="3200" dirty="0" smtClean="0"/>
              <a:t>This makes her hate school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5713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</a:t>
            </a:r>
            <a:r>
              <a:rPr lang="en-US" dirty="0" smtClean="0"/>
              <a:t> 3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Scout beats up Walter at recess b/c she is mad that she got in trouble</a:t>
            </a:r>
          </a:p>
          <a:p>
            <a:r>
              <a:rPr lang="en-US" dirty="0" err="1" smtClean="0"/>
              <a:t>Jem</a:t>
            </a:r>
            <a:r>
              <a:rPr lang="en-US" dirty="0" smtClean="0"/>
              <a:t> invites Walter for dinner</a:t>
            </a:r>
          </a:p>
          <a:p>
            <a:r>
              <a:rPr lang="en-US" dirty="0" smtClean="0"/>
              <a:t>Scout disgusted by fact that Walter pours syrup all over his dinner- Calpurnia scolds her</a:t>
            </a:r>
          </a:p>
          <a:p>
            <a:r>
              <a:rPr lang="en-US" dirty="0" smtClean="0"/>
              <a:t>Scout returns to school next day- Ms. Caroline disgusted by “cootie” in Burris </a:t>
            </a:r>
            <a:r>
              <a:rPr lang="en-US" dirty="0" err="1" smtClean="0"/>
              <a:t>Ewell’s</a:t>
            </a:r>
            <a:r>
              <a:rPr lang="en-US" dirty="0" smtClean="0"/>
              <a:t> hair</a:t>
            </a:r>
          </a:p>
          <a:p>
            <a:r>
              <a:rPr lang="en-US" dirty="0" smtClean="0"/>
              <a:t>He can’t read or spell- only comes to school one day a year</a:t>
            </a:r>
          </a:p>
          <a:p>
            <a:r>
              <a:rPr lang="en-US" dirty="0" smtClean="0"/>
              <a:t>Mean- swore at Ms. Caroline (he’s in first grade!!!)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883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</a:t>
            </a:r>
            <a:r>
              <a:rPr lang="en-US" dirty="0" smtClean="0"/>
              <a:t> 3 Notes- Atticus’s 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“First of all,” he said, “if you can learn a simple trick, Scout, you’ll get along a lot better with all kinds of folks. </a:t>
            </a:r>
            <a:r>
              <a:rPr lang="en-US" sz="3200" i="1" dirty="0" smtClean="0"/>
              <a:t>You never really understand a person until you consider things from his point of view…until you climb into his skin and walk around it.</a:t>
            </a:r>
            <a:r>
              <a:rPr lang="en-US" sz="3200" dirty="0" smtClean="0"/>
              <a:t>” </a:t>
            </a:r>
          </a:p>
          <a:p>
            <a:r>
              <a:rPr lang="en-US" sz="3200" dirty="0" smtClean="0"/>
              <a:t>Scout learns that the </a:t>
            </a:r>
            <a:r>
              <a:rPr lang="en-US" sz="3200" dirty="0" err="1" smtClean="0"/>
              <a:t>Ewells</a:t>
            </a:r>
            <a:r>
              <a:rPr lang="en-US" sz="3200" dirty="0" smtClean="0"/>
              <a:t> have their own set of rules in </a:t>
            </a:r>
            <a:r>
              <a:rPr lang="en-US" sz="3200" dirty="0" err="1" smtClean="0"/>
              <a:t>Maycomb</a:t>
            </a:r>
            <a:r>
              <a:rPr lang="en-US" sz="3200" dirty="0" smtClean="0"/>
              <a:t> County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5076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</a:t>
            </a:r>
            <a:r>
              <a:rPr lang="en-US" dirty="0" smtClean="0"/>
              <a:t> 4-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9973"/>
            <a:ext cx="4724400" cy="2743200"/>
          </a:xfrm>
        </p:spPr>
        <p:txBody>
          <a:bodyPr>
            <a:noAutofit/>
          </a:bodyPr>
          <a:lstStyle/>
          <a:p>
            <a:r>
              <a:rPr lang="en-US" sz="2400" dirty="0" smtClean="0"/>
              <a:t>Scout finds a present in a tree in front of Boo </a:t>
            </a:r>
            <a:r>
              <a:rPr lang="en-US" sz="2400" dirty="0" err="1" smtClean="0"/>
              <a:t>Radley’s</a:t>
            </a:r>
            <a:r>
              <a:rPr lang="en-US" sz="2400" dirty="0" smtClean="0"/>
              <a:t> house</a:t>
            </a:r>
          </a:p>
          <a:p>
            <a:r>
              <a:rPr lang="en-US" sz="2400" dirty="0" smtClean="0"/>
              <a:t>Then, </a:t>
            </a:r>
            <a:r>
              <a:rPr lang="en-US" sz="2400" dirty="0" err="1" smtClean="0"/>
              <a:t>Jem</a:t>
            </a:r>
            <a:r>
              <a:rPr lang="en-US" sz="2400" dirty="0" smtClean="0"/>
              <a:t> and Scout find pennies in the tree</a:t>
            </a:r>
          </a:p>
          <a:p>
            <a:r>
              <a:rPr lang="en-US" sz="2400" dirty="0" smtClean="0"/>
              <a:t>Dill, Scout and </a:t>
            </a:r>
            <a:r>
              <a:rPr lang="en-US" sz="2400" dirty="0" err="1" smtClean="0"/>
              <a:t>Jem</a:t>
            </a:r>
            <a:r>
              <a:rPr lang="en-US" sz="2400" dirty="0" smtClean="0"/>
              <a:t> spent the whole summer pretending to be the </a:t>
            </a:r>
            <a:r>
              <a:rPr lang="en-US" sz="2400" dirty="0" err="1" smtClean="0"/>
              <a:t>Radley</a:t>
            </a:r>
            <a:r>
              <a:rPr lang="en-US" sz="2400" dirty="0" smtClean="0"/>
              <a:t> family</a:t>
            </a:r>
          </a:p>
        </p:txBody>
      </p:sp>
      <p:pic>
        <p:nvPicPr>
          <p:cNvPr id="1026" name="Picture 2" descr="http://fc07.deviantart.net/fs10/i/2006/132/e/3/The_Knot_Hole_by_magicmagekitt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23173"/>
            <a:ext cx="32004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09600" y="4114800"/>
            <a:ext cx="7467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They had to quit the game because Atticus didn’t want them playing with scissors.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Scout said she wanted to quit the game because she had heard someone laughing inside the </a:t>
            </a:r>
            <a:r>
              <a:rPr lang="en-US" sz="2400" dirty="0" err="1"/>
              <a:t>Radley</a:t>
            </a:r>
            <a:r>
              <a:rPr lang="en-US" sz="2400" dirty="0"/>
              <a:t> house on the day that she rolled into the yard… </a:t>
            </a:r>
          </a:p>
        </p:txBody>
      </p:sp>
    </p:spTree>
    <p:extLst>
      <p:ext uri="{BB962C8B-B14F-4D97-AF65-F5344CB8AC3E}">
        <p14:creationId xmlns:p14="http://schemas.microsoft.com/office/powerpoint/2010/main" val="2580622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</a:t>
            </a:r>
            <a:r>
              <a:rPr lang="en-US" dirty="0" smtClean="0"/>
              <a:t> 5-19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black man, Tom Robinson, is accused of raping Bob </a:t>
            </a:r>
            <a:r>
              <a:rPr lang="en-US" dirty="0" err="1" smtClean="0"/>
              <a:t>Ewell’s</a:t>
            </a:r>
            <a:r>
              <a:rPr lang="en-US" dirty="0" smtClean="0"/>
              <a:t> daughter, </a:t>
            </a:r>
            <a:r>
              <a:rPr lang="en-US" dirty="0" err="1" smtClean="0"/>
              <a:t>Mayella</a:t>
            </a:r>
            <a:r>
              <a:rPr lang="en-US" dirty="0" smtClean="0"/>
              <a:t>. </a:t>
            </a:r>
            <a:r>
              <a:rPr lang="en-US" dirty="0" err="1" smtClean="0"/>
              <a:t>Attitus</a:t>
            </a:r>
            <a:r>
              <a:rPr lang="en-US" dirty="0" smtClean="0"/>
              <a:t> decides to represent Tom Robinson and be his lawyer. </a:t>
            </a:r>
          </a:p>
          <a:p>
            <a:r>
              <a:rPr lang="en-US" dirty="0" smtClean="0"/>
              <a:t>Other Important characters:</a:t>
            </a:r>
          </a:p>
          <a:p>
            <a:pPr lvl="1"/>
            <a:r>
              <a:rPr lang="en-US" dirty="0" smtClean="0"/>
              <a:t>Heck Tate- </a:t>
            </a:r>
            <a:r>
              <a:rPr lang="en-US" dirty="0" err="1" smtClean="0"/>
              <a:t>sherrif</a:t>
            </a:r>
            <a:r>
              <a:rPr lang="en-US" dirty="0" smtClean="0"/>
              <a:t> </a:t>
            </a:r>
            <a:r>
              <a:rPr lang="en-US" dirty="0"/>
              <a:t>	</a:t>
            </a:r>
            <a:endParaRPr lang="en-US" dirty="0" smtClean="0"/>
          </a:p>
          <a:p>
            <a:pPr lvl="1"/>
            <a:r>
              <a:rPr lang="en-US" dirty="0" smtClean="0"/>
              <a:t>Tom Robinson- black man accused of rape, has a bum left hand</a:t>
            </a:r>
          </a:p>
          <a:p>
            <a:pPr lvl="1"/>
            <a:r>
              <a:rPr lang="en-US" dirty="0" err="1" smtClean="0"/>
              <a:t>Mayella</a:t>
            </a:r>
            <a:r>
              <a:rPr lang="en-US" dirty="0" smtClean="0"/>
              <a:t>- Bob </a:t>
            </a:r>
            <a:r>
              <a:rPr lang="en-US" dirty="0" err="1" smtClean="0"/>
              <a:t>Ewell’s</a:t>
            </a:r>
            <a:r>
              <a:rPr lang="en-US" dirty="0" smtClean="0"/>
              <a:t> daughter</a:t>
            </a:r>
          </a:p>
          <a:p>
            <a:pPr lvl="1"/>
            <a:r>
              <a:rPr lang="en-US" dirty="0" smtClean="0"/>
              <a:t>Mr. Glimmer- the prosecutor (opposing attorney- supposed to prove Tom Robinson to be guilty)</a:t>
            </a:r>
          </a:p>
          <a:p>
            <a:r>
              <a:rPr lang="en-US" dirty="0" err="1" smtClean="0"/>
              <a:t>Ch</a:t>
            </a:r>
            <a:r>
              <a:rPr lang="en-US" dirty="0" smtClean="0"/>
              <a:t> 19- Trial is happening- Tom Robinson is put on the stand</a:t>
            </a:r>
          </a:p>
          <a:p>
            <a:r>
              <a:rPr lang="en-US" dirty="0" smtClean="0"/>
              <a:t>Atticus questions him- what logical argument does he make about Tom NOT being ABLE to rape </a:t>
            </a:r>
            <a:r>
              <a:rPr lang="en-US" dirty="0" err="1" smtClean="0"/>
              <a:t>Mayella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6580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90</TotalTime>
  <Words>819</Words>
  <Application>Microsoft Office PowerPoint</Application>
  <PresentationFormat>On-screen Show (4:3)</PresentationFormat>
  <Paragraphs>72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Adjacency</vt:lpstr>
      <vt:lpstr>To Kill a Mockingbird Notes</vt:lpstr>
      <vt:lpstr>Ch 1- Notes</vt:lpstr>
      <vt:lpstr>The Radley’s</vt:lpstr>
      <vt:lpstr>The Radley’s (cont)</vt:lpstr>
      <vt:lpstr>Ch 2 Notes- Scout goes to school</vt:lpstr>
      <vt:lpstr>Ch 3 Notes</vt:lpstr>
      <vt:lpstr>Ch 3 Notes- Atticus’s Advice</vt:lpstr>
      <vt:lpstr>Ch 4- Notes</vt:lpstr>
      <vt:lpstr>Ch 5-19 Notes</vt:lpstr>
      <vt:lpstr>Ch 19 &amp; 20- Notes (cont) </vt:lpstr>
      <vt:lpstr>Ch 21-26 Notes</vt:lpstr>
      <vt:lpstr>Ch 28-End Notes</vt:lpstr>
    </vt:vector>
  </TitlesOfParts>
  <Company>Lincoln School Department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Kill a Mockingbird Notes</dc:title>
  <dc:creator>Ashley Mowry</dc:creator>
  <cp:lastModifiedBy>Ashley Mowry</cp:lastModifiedBy>
  <cp:revision>10</cp:revision>
  <dcterms:created xsi:type="dcterms:W3CDTF">2014-06-03T11:49:51Z</dcterms:created>
  <dcterms:modified xsi:type="dcterms:W3CDTF">2014-06-09T12:07:16Z</dcterms:modified>
</cp:coreProperties>
</file>