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08AB31-1E34-4732-8BB4-CD9735A8FB3C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1DA0D3-52F3-48F4-A372-587FA21291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Chapters 9-19 notes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Scarlet Letter </a:t>
            </a:r>
            <a:r>
              <a:rPr lang="en-US" dirty="0" smtClean="0"/>
              <a:t>Review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041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17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What is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like as a person?</a:t>
            </a:r>
          </a:p>
          <a:p>
            <a:r>
              <a:rPr lang="en-US" sz="3200" dirty="0" smtClean="0"/>
              <a:t>P. 172- “nothing but despair”</a:t>
            </a:r>
          </a:p>
          <a:p>
            <a:r>
              <a:rPr lang="en-US" sz="3200" dirty="0" smtClean="0"/>
              <a:t>P.176- </a:t>
            </a:r>
            <a:r>
              <a:rPr lang="en-US" sz="3200" dirty="0" err="1" smtClean="0"/>
              <a:t>Chillingworth</a:t>
            </a:r>
            <a:r>
              <a:rPr lang="en-US" sz="3200" dirty="0" smtClean="0"/>
              <a:t> is revealed</a:t>
            </a:r>
            <a:endParaRPr lang="en-US" sz="3200" dirty="0"/>
          </a:p>
          <a:p>
            <a:r>
              <a:rPr lang="en-US" sz="3200" dirty="0" smtClean="0"/>
              <a:t>What is their plan for the future?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8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18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What is the significance of the title “The Flood of Sunshine”?</a:t>
            </a:r>
          </a:p>
          <a:p>
            <a:pPr lvl="1"/>
            <a:r>
              <a:rPr lang="en-US" sz="3000" dirty="0" smtClean="0"/>
              <a:t>P 180- Hester’s “teachers” and what their sin meant</a:t>
            </a:r>
          </a:p>
          <a:p>
            <a:pPr lvl="1"/>
            <a:r>
              <a:rPr lang="en-US" sz="3000" dirty="0" smtClean="0"/>
              <a:t>P 182- takes the letter off</a:t>
            </a:r>
          </a:p>
          <a:p>
            <a:pPr lvl="1"/>
            <a:r>
              <a:rPr lang="en-US" sz="3000" dirty="0" smtClean="0"/>
              <a:t>P 183- Nature’s reaction? 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57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19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Pearl is on one side of the </a:t>
            </a:r>
            <a:r>
              <a:rPr lang="en-US" sz="3200" dirty="0" err="1" smtClean="0"/>
              <a:t>brooke</a:t>
            </a:r>
            <a:r>
              <a:rPr lang="en-US" sz="3200" dirty="0" smtClean="0"/>
              <a:t> and Hester and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are on the other. Why could this represent? </a:t>
            </a:r>
          </a:p>
          <a:p>
            <a:pPr lvl="1"/>
            <a:r>
              <a:rPr lang="en-US" sz="3000" dirty="0" smtClean="0"/>
              <a:t>P 187</a:t>
            </a:r>
            <a:endParaRPr lang="en-US" sz="3000" dirty="0"/>
          </a:p>
          <a:p>
            <a:r>
              <a:rPr lang="en-US" sz="3200" dirty="0" smtClean="0"/>
              <a:t>Why does Pearl throw a tantrum because Hester wasn’t wearing the letter? </a:t>
            </a:r>
          </a:p>
          <a:p>
            <a:r>
              <a:rPr lang="en-US" sz="3200" dirty="0" smtClean="0"/>
              <a:t>P 190- Pearl is mollified</a:t>
            </a:r>
          </a:p>
          <a:p>
            <a:r>
              <a:rPr lang="en-US" sz="3200" dirty="0" smtClean="0"/>
              <a:t>Why does Pearl ask about </a:t>
            </a:r>
            <a:r>
              <a:rPr lang="en-US" sz="3200" dirty="0" err="1" smtClean="0"/>
              <a:t>Dimmesdale’s</a:t>
            </a:r>
            <a:r>
              <a:rPr lang="en-US" sz="3200" dirty="0" smtClean="0"/>
              <a:t> hand over his heart repeatedly? What does this show?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54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How does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feel after leaving the forest?</a:t>
            </a:r>
          </a:p>
          <a:p>
            <a:r>
              <a:rPr lang="en-US" sz="3200" dirty="0" smtClean="0"/>
              <a:t>What does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imagine?</a:t>
            </a:r>
            <a:endParaRPr lang="en-US" dirty="0"/>
          </a:p>
          <a:p>
            <a:r>
              <a:rPr lang="en-US" sz="3200" dirty="0" smtClean="0"/>
              <a:t>Mistress </a:t>
            </a:r>
            <a:r>
              <a:rPr lang="en-US" sz="3200" dirty="0" err="1" smtClean="0"/>
              <a:t>Hibbins</a:t>
            </a:r>
            <a:r>
              <a:rPr lang="en-US" sz="3200" dirty="0" smtClean="0"/>
              <a:t>- rationale p. 199</a:t>
            </a:r>
          </a:p>
          <a:p>
            <a:r>
              <a:rPr lang="en-US" sz="3200" dirty="0" err="1" smtClean="0"/>
              <a:t>Dimmesdale</a:t>
            </a:r>
            <a:r>
              <a:rPr lang="en-US" sz="3200" dirty="0" smtClean="0"/>
              <a:t> turns down </a:t>
            </a:r>
            <a:r>
              <a:rPr lang="en-US" sz="3200" dirty="0" err="1" smtClean="0"/>
              <a:t>Chillingworth</a:t>
            </a:r>
            <a:r>
              <a:rPr lang="en-US" sz="3200" dirty="0" smtClean="0"/>
              <a:t> p. 201</a:t>
            </a:r>
          </a:p>
          <a:p>
            <a:r>
              <a:rPr lang="en-US" sz="3200" dirty="0" smtClean="0"/>
              <a:t>Then,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felt great!</a:t>
            </a:r>
          </a:p>
          <a:p>
            <a:pPr lvl="1"/>
            <a:r>
              <a:rPr lang="en-US" sz="3000" dirty="0" smtClean="0"/>
              <a:t>Text evidence to show this?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179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Hester is “dead” p.203</a:t>
            </a:r>
          </a:p>
          <a:p>
            <a:r>
              <a:rPr lang="en-US" sz="3200" dirty="0" smtClean="0"/>
              <a:t>Turn to conversation between Hester and Pearl on p. 205</a:t>
            </a:r>
          </a:p>
          <a:p>
            <a:pPr lvl="1"/>
            <a:r>
              <a:rPr lang="en-US" sz="3000" dirty="0" smtClean="0"/>
              <a:t>What is Pearl’s understanding of </a:t>
            </a:r>
            <a:r>
              <a:rPr lang="en-US" sz="3000" dirty="0" err="1" smtClean="0"/>
              <a:t>Dimmesdale</a:t>
            </a:r>
            <a:r>
              <a:rPr lang="en-US" sz="3000" dirty="0" smtClean="0"/>
              <a:t>?</a:t>
            </a:r>
          </a:p>
          <a:p>
            <a:r>
              <a:rPr lang="en-US" sz="3200" dirty="0" smtClean="0"/>
              <a:t>P 210- What ruined Hester &amp; </a:t>
            </a:r>
            <a:r>
              <a:rPr lang="en-US" sz="3200" dirty="0" err="1" smtClean="0"/>
              <a:t>Dimmesdale’s</a:t>
            </a:r>
            <a:r>
              <a:rPr lang="en-US" sz="3200" dirty="0" smtClean="0"/>
              <a:t> plan?</a:t>
            </a:r>
          </a:p>
          <a:p>
            <a:pPr lvl="1"/>
            <a:r>
              <a:rPr lang="en-US" sz="3000" dirty="0" smtClean="0"/>
              <a:t>What MEIN is shown?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4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How does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look to the townspeople?</a:t>
            </a:r>
            <a:endParaRPr lang="en-US" sz="3000" dirty="0"/>
          </a:p>
          <a:p>
            <a:r>
              <a:rPr lang="en-US" sz="3200" dirty="0" smtClean="0"/>
              <a:t>How does Hester FEEL about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when he walks by her? P. 214</a:t>
            </a:r>
          </a:p>
          <a:p>
            <a:r>
              <a:rPr lang="en-US" sz="3200" dirty="0" smtClean="0"/>
              <a:t>What is the news from the shipmaster?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83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smtClean="0"/>
              <a:t> 23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Hester= A, </a:t>
            </a:r>
            <a:r>
              <a:rPr lang="en-US" sz="2800" dirty="0" err="1" smtClean="0"/>
              <a:t>Dimmesdale</a:t>
            </a:r>
            <a:r>
              <a:rPr lang="en-US" sz="2800" dirty="0" smtClean="0"/>
              <a:t>= best sermon ever!</a:t>
            </a:r>
          </a:p>
          <a:p>
            <a:r>
              <a:rPr lang="en-US" sz="2800" dirty="0" err="1" smtClean="0"/>
              <a:t>Dimmesdale</a:t>
            </a:r>
            <a:r>
              <a:rPr lang="en-US" sz="2800" dirty="0" smtClean="0"/>
              <a:t> reveals sin with Hester &amp; Pearl on scaffold- Pearl kisses </a:t>
            </a:r>
            <a:r>
              <a:rPr lang="en-US" sz="2800" dirty="0" err="1" smtClean="0"/>
              <a:t>Dimmesdale</a:t>
            </a:r>
            <a:endParaRPr lang="en-US" sz="2800" dirty="0" smtClean="0"/>
          </a:p>
          <a:p>
            <a:r>
              <a:rPr lang="en-US" sz="2800" dirty="0" err="1" smtClean="0"/>
              <a:t>Dimmesdale</a:t>
            </a:r>
            <a:r>
              <a:rPr lang="en-US" sz="2800" dirty="0" smtClean="0"/>
              <a:t> dies</a:t>
            </a:r>
          </a:p>
          <a:p>
            <a:r>
              <a:rPr lang="en-US" sz="2800" dirty="0" smtClean="0"/>
              <a:t>What was on </a:t>
            </a:r>
            <a:r>
              <a:rPr lang="en-US" sz="2800" dirty="0" err="1" smtClean="0"/>
              <a:t>Dimmesdale’s</a:t>
            </a:r>
            <a:r>
              <a:rPr lang="en-US" sz="2800" dirty="0" smtClean="0"/>
              <a:t> chest?</a:t>
            </a:r>
          </a:p>
          <a:p>
            <a:pPr lvl="1"/>
            <a:r>
              <a:rPr lang="en-US" dirty="0" smtClean="0"/>
              <a:t>What do the people think was on his chest?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5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Probably infected A cause of death</a:t>
            </a:r>
          </a:p>
          <a:p>
            <a:r>
              <a:rPr lang="en-US" sz="3200" dirty="0" err="1" smtClean="0"/>
              <a:t>Chillingworth</a:t>
            </a:r>
            <a:r>
              <a:rPr lang="en-US" sz="3200" dirty="0" smtClean="0"/>
              <a:t> dies- leaves property to Pearl</a:t>
            </a:r>
          </a:p>
          <a:p>
            <a:r>
              <a:rPr lang="en-US" sz="3200" dirty="0" smtClean="0"/>
              <a:t>Pearl flourishes, marries and has baby</a:t>
            </a:r>
          </a:p>
          <a:p>
            <a:r>
              <a:rPr lang="en-US" sz="3200" dirty="0" smtClean="0"/>
              <a:t>Hester lives in cottage</a:t>
            </a:r>
          </a:p>
          <a:p>
            <a:r>
              <a:rPr lang="en-US" sz="3200" dirty="0" smtClean="0"/>
              <a:t>Dies and is buried NEAR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under the letter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269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9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Title “The Leech”- doctor &amp; symbol</a:t>
            </a:r>
          </a:p>
          <a:p>
            <a:r>
              <a:rPr lang="en-US" sz="3600" dirty="0" smtClean="0"/>
              <a:t>Townspeople began believing that </a:t>
            </a:r>
            <a:r>
              <a:rPr lang="en-US" sz="3600" dirty="0" err="1" smtClean="0"/>
              <a:t>Chillingworth</a:t>
            </a:r>
            <a:r>
              <a:rPr lang="en-US" sz="3600" dirty="0" smtClean="0"/>
              <a:t> was the devil haunting </a:t>
            </a:r>
            <a:r>
              <a:rPr lang="en-US" sz="3600" dirty="0" err="1" smtClean="0"/>
              <a:t>Dimmesdale</a:t>
            </a:r>
            <a:endParaRPr lang="en-US" sz="3600" dirty="0" smtClean="0"/>
          </a:p>
          <a:p>
            <a:r>
              <a:rPr lang="en-US" sz="3600" dirty="0" err="1" smtClean="0"/>
              <a:t>Dimmesdale</a:t>
            </a:r>
            <a:r>
              <a:rPr lang="en-US" sz="3600" dirty="0" smtClean="0"/>
              <a:t> grew sicker- unknown cause</a:t>
            </a:r>
          </a:p>
        </p:txBody>
      </p:sp>
    </p:spTree>
    <p:extLst>
      <p:ext uri="{BB962C8B-B14F-4D97-AF65-F5344CB8AC3E}">
        <p14:creationId xmlns:p14="http://schemas.microsoft.com/office/powerpoint/2010/main" val="158163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Black weed discussion</a:t>
            </a:r>
          </a:p>
          <a:p>
            <a:pPr lvl="1"/>
            <a:r>
              <a:rPr lang="en-US" sz="3600" dirty="0" err="1" smtClean="0"/>
              <a:t>Dimmesdale</a:t>
            </a:r>
            <a:r>
              <a:rPr lang="en-US" sz="3600" dirty="0" smtClean="0"/>
              <a:t> “No evil of the past can be redeemed by better service”- </a:t>
            </a:r>
            <a:r>
              <a:rPr lang="en-US" sz="3600" dirty="0" err="1" smtClean="0"/>
              <a:t>pg</a:t>
            </a:r>
            <a:r>
              <a:rPr lang="en-US" sz="3600" dirty="0" smtClean="0"/>
              <a:t> 120</a:t>
            </a:r>
          </a:p>
          <a:p>
            <a:r>
              <a:rPr lang="en-US" sz="3600" dirty="0" smtClean="0"/>
              <a:t>Pearl- “Come away mother or the Black </a:t>
            </a:r>
            <a:r>
              <a:rPr lang="en-US" sz="3600" dirty="0"/>
              <a:t>M</a:t>
            </a:r>
            <a:r>
              <a:rPr lang="en-US" sz="3600" dirty="0" smtClean="0"/>
              <a:t>an will get you!”- </a:t>
            </a:r>
            <a:r>
              <a:rPr lang="en-US" sz="3600" dirty="0" err="1" smtClean="0"/>
              <a:t>pg</a:t>
            </a:r>
            <a:r>
              <a:rPr lang="en-US" sz="3600" dirty="0" smtClean="0"/>
              <a:t> 122</a:t>
            </a:r>
          </a:p>
          <a:p>
            <a:r>
              <a:rPr lang="en-US" sz="3600" dirty="0" smtClean="0"/>
              <a:t>What does </a:t>
            </a:r>
            <a:r>
              <a:rPr lang="en-US" sz="3600" dirty="0" err="1" smtClean="0"/>
              <a:t>Chillingworth</a:t>
            </a:r>
            <a:r>
              <a:rPr lang="en-US" sz="3600" dirty="0" smtClean="0"/>
              <a:t> find??? </a:t>
            </a:r>
            <a:r>
              <a:rPr lang="en-US" sz="3600" dirty="0" err="1" smtClean="0"/>
              <a:t>Pg</a:t>
            </a:r>
            <a:r>
              <a:rPr lang="en-US" sz="3600" dirty="0" smtClean="0"/>
              <a:t> 126</a:t>
            </a:r>
          </a:p>
        </p:txBody>
      </p:sp>
    </p:spTree>
    <p:extLst>
      <p:ext uri="{BB962C8B-B14F-4D97-AF65-F5344CB8AC3E}">
        <p14:creationId xmlns:p14="http://schemas.microsoft.com/office/powerpoint/2010/main" val="360626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does </a:t>
            </a:r>
            <a:r>
              <a:rPr lang="en-US" sz="3600" dirty="0" err="1" smtClean="0"/>
              <a:t>Dimmesdale</a:t>
            </a:r>
            <a:r>
              <a:rPr lang="en-US" sz="3600" dirty="0" smtClean="0"/>
              <a:t> feel about </a:t>
            </a:r>
            <a:r>
              <a:rPr lang="en-US" sz="3600" dirty="0" err="1" smtClean="0"/>
              <a:t>Chillingworth</a:t>
            </a:r>
            <a:r>
              <a:rPr lang="en-US" sz="3600" dirty="0" smtClean="0"/>
              <a:t>? </a:t>
            </a:r>
            <a:r>
              <a:rPr lang="en-US" sz="3600" dirty="0" err="1" smtClean="0"/>
              <a:t>Pg</a:t>
            </a:r>
            <a:r>
              <a:rPr lang="en-US" sz="3600" dirty="0" smtClean="0"/>
              <a:t> 128</a:t>
            </a:r>
          </a:p>
          <a:p>
            <a:r>
              <a:rPr lang="en-US" sz="3600" dirty="0" smtClean="0"/>
              <a:t>What do the townspeople think is happening with </a:t>
            </a:r>
            <a:r>
              <a:rPr lang="en-US" sz="3600" dirty="0" err="1" smtClean="0"/>
              <a:t>Dimmesdale</a:t>
            </a:r>
            <a:r>
              <a:rPr lang="en-US" sz="3600" dirty="0" smtClean="0"/>
              <a:t>? </a:t>
            </a:r>
            <a:r>
              <a:rPr lang="en-US" sz="3600" dirty="0" err="1" smtClean="0"/>
              <a:t>Pg</a:t>
            </a:r>
            <a:r>
              <a:rPr lang="en-US" sz="3600" dirty="0" smtClean="0"/>
              <a:t> 131</a:t>
            </a:r>
          </a:p>
          <a:p>
            <a:r>
              <a:rPr lang="en-US" sz="3600" dirty="0" smtClean="0"/>
              <a:t>What does </a:t>
            </a:r>
            <a:r>
              <a:rPr lang="en-US" sz="3600" dirty="0" err="1" smtClean="0"/>
              <a:t>Dimmesdale</a:t>
            </a:r>
            <a:r>
              <a:rPr lang="en-US" sz="3600" dirty="0" smtClean="0"/>
              <a:t> do in secret? </a:t>
            </a:r>
            <a:r>
              <a:rPr lang="en-US" sz="3600" dirty="0" err="1" smtClean="0"/>
              <a:t>Pg</a:t>
            </a:r>
            <a:r>
              <a:rPr lang="en-US" sz="3600" dirty="0" smtClean="0"/>
              <a:t> 132</a:t>
            </a:r>
          </a:p>
        </p:txBody>
      </p:sp>
    </p:spTree>
    <p:extLst>
      <p:ext uri="{BB962C8B-B14F-4D97-AF65-F5344CB8AC3E}">
        <p14:creationId xmlns:p14="http://schemas.microsoft.com/office/powerpoint/2010/main" val="137555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12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does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do once on the scaffold?</a:t>
            </a:r>
          </a:p>
          <a:p>
            <a:r>
              <a:rPr lang="en-US" sz="3200" dirty="0" smtClean="0"/>
              <a:t>Mistress </a:t>
            </a:r>
            <a:r>
              <a:rPr lang="en-US" sz="3200" dirty="0" err="1" smtClean="0"/>
              <a:t>Hibbons</a:t>
            </a:r>
            <a:r>
              <a:rPr lang="en-US" sz="3200" dirty="0" smtClean="0"/>
              <a:t> again? *SYMBOL*</a:t>
            </a:r>
          </a:p>
          <a:p>
            <a:r>
              <a:rPr lang="en-US" sz="3200" dirty="0" smtClean="0"/>
              <a:t>“Electric chain” </a:t>
            </a:r>
            <a:r>
              <a:rPr lang="en-US" sz="3200" dirty="0" err="1" smtClean="0"/>
              <a:t>pg</a:t>
            </a:r>
            <a:r>
              <a:rPr lang="en-US" sz="3200" dirty="0" smtClean="0"/>
              <a:t> 139</a:t>
            </a:r>
          </a:p>
          <a:p>
            <a:r>
              <a:rPr lang="en-US" sz="3200" dirty="0" err="1" smtClean="0"/>
              <a:t>Chillingworth</a:t>
            </a:r>
            <a:r>
              <a:rPr lang="en-US" sz="3200" dirty="0" smtClean="0"/>
              <a:t> in the shadows </a:t>
            </a:r>
            <a:r>
              <a:rPr lang="en-US" sz="3200" dirty="0" err="1" smtClean="0"/>
              <a:t>pg</a:t>
            </a:r>
            <a:r>
              <a:rPr lang="en-US" sz="3200" dirty="0" smtClean="0"/>
              <a:t> 142</a:t>
            </a:r>
          </a:p>
          <a:p>
            <a:pPr lvl="1"/>
            <a:r>
              <a:rPr lang="en-US" sz="3200" dirty="0" smtClean="0"/>
              <a:t>Gender roles?</a:t>
            </a:r>
          </a:p>
          <a:p>
            <a:r>
              <a:rPr lang="en-US" sz="3200" dirty="0" smtClean="0"/>
              <a:t>What was found on the scaffold? What did public think?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492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does the letter appear to be now?</a:t>
            </a:r>
          </a:p>
          <a:p>
            <a:pPr lvl="1"/>
            <a:r>
              <a:rPr lang="en-US" sz="3200" dirty="0" err="1" smtClean="0"/>
              <a:t>Pg</a:t>
            </a:r>
            <a:r>
              <a:rPr lang="en-US" sz="3200" dirty="0" smtClean="0"/>
              <a:t> 146-147?</a:t>
            </a:r>
          </a:p>
          <a:p>
            <a:r>
              <a:rPr lang="en-US" sz="3200" dirty="0" smtClean="0"/>
              <a:t>Women’s roles </a:t>
            </a:r>
            <a:r>
              <a:rPr lang="en-US" sz="3200" dirty="0" err="1" smtClean="0"/>
              <a:t>pg</a:t>
            </a:r>
            <a:r>
              <a:rPr lang="en-US" sz="3200" dirty="0" smtClean="0"/>
              <a:t> 150</a:t>
            </a:r>
          </a:p>
          <a:p>
            <a:r>
              <a:rPr lang="en-US" sz="3200" dirty="0" smtClean="0"/>
              <a:t>Hester’s temptation- </a:t>
            </a:r>
            <a:r>
              <a:rPr lang="en-US" sz="3200" dirty="0" err="1" smtClean="0"/>
              <a:t>pg</a:t>
            </a:r>
            <a:r>
              <a:rPr lang="en-US" sz="3200" dirty="0" smtClean="0"/>
              <a:t> 150</a:t>
            </a:r>
          </a:p>
          <a:p>
            <a:pPr lvl="1"/>
            <a:r>
              <a:rPr lang="en-US" sz="3200" dirty="0" smtClean="0"/>
              <a:t>What has she considered doing to Pearl? To herself?</a:t>
            </a:r>
          </a:p>
          <a:p>
            <a:pPr lvl="1"/>
            <a:r>
              <a:rPr lang="en-US" sz="3200" dirty="0" smtClean="0"/>
              <a:t>“The Scarlet Letter has not done its office”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355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14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“Quitting the letter”- </a:t>
            </a:r>
            <a:r>
              <a:rPr lang="en-US" sz="3200" dirty="0" err="1" smtClean="0"/>
              <a:t>pg</a:t>
            </a:r>
            <a:r>
              <a:rPr lang="en-US" sz="3200" dirty="0" smtClean="0"/>
              <a:t> 153</a:t>
            </a:r>
          </a:p>
          <a:p>
            <a:r>
              <a:rPr lang="en-US" sz="3200" dirty="0" smtClean="0"/>
              <a:t>Begging for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to be saved- </a:t>
            </a:r>
            <a:r>
              <a:rPr lang="en-US" sz="3200" dirty="0" err="1" smtClean="0"/>
              <a:t>pg</a:t>
            </a:r>
            <a:r>
              <a:rPr lang="en-US" sz="3200" dirty="0" smtClean="0"/>
              <a:t> 154 *Symbol</a:t>
            </a:r>
          </a:p>
          <a:p>
            <a:r>
              <a:rPr lang="en-US" sz="3200" dirty="0" smtClean="0"/>
              <a:t>No hope for all of them- </a:t>
            </a:r>
            <a:r>
              <a:rPr lang="en-US" sz="3200" dirty="0" err="1" smtClean="0"/>
              <a:t>pg</a:t>
            </a:r>
            <a:r>
              <a:rPr lang="en-US" sz="3200" dirty="0" smtClean="0"/>
              <a:t> 156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988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15 </a:t>
            </a:r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is it symbolic that Pearl crafted a letter out of eelgrass (part of nature)?</a:t>
            </a:r>
          </a:p>
          <a:p>
            <a:r>
              <a:rPr lang="en-US" sz="3200" dirty="0" smtClean="0"/>
              <a:t>Pearl’s understanding of the Letter-</a:t>
            </a:r>
          </a:p>
          <a:p>
            <a:pPr lvl="1"/>
            <a:r>
              <a:rPr lang="en-US" sz="3200" dirty="0" smtClean="0"/>
              <a:t>Hester wears Letter for same reason that </a:t>
            </a:r>
            <a:r>
              <a:rPr lang="en-US" sz="3200" dirty="0" err="1" smtClean="0"/>
              <a:t>Dimmesdale</a:t>
            </a:r>
            <a:r>
              <a:rPr lang="en-US" sz="3200" dirty="0" smtClean="0"/>
              <a:t> keeps hand over heart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0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16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Hester admits that she “met the Black Man ONCE”</a:t>
            </a:r>
          </a:p>
          <a:p>
            <a:pPr lvl="1"/>
            <a:r>
              <a:rPr lang="en-US" sz="3000" dirty="0" smtClean="0"/>
              <a:t>Pearl’s discussion of the Black Man- curious</a:t>
            </a:r>
            <a:endParaRPr lang="en-US" sz="3000" dirty="0"/>
          </a:p>
          <a:p>
            <a:r>
              <a:rPr lang="en-US" sz="3200" dirty="0"/>
              <a:t>Pearl’s understanding of the Letter-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6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108</TotalTime>
  <Words>615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The Scarlet Letter Review</vt:lpstr>
      <vt:lpstr>Ch 9 Review</vt:lpstr>
      <vt:lpstr>Ch 10 Review</vt:lpstr>
      <vt:lpstr>Ch 11 Review</vt:lpstr>
      <vt:lpstr>Ch 12 Review</vt:lpstr>
      <vt:lpstr>Ch 13 Review</vt:lpstr>
      <vt:lpstr>Ch 14 Review</vt:lpstr>
      <vt:lpstr>Ch 15 Review</vt:lpstr>
      <vt:lpstr>Ch 16 Review</vt:lpstr>
      <vt:lpstr>Ch 17 Review</vt:lpstr>
      <vt:lpstr>Ch 18 Review </vt:lpstr>
      <vt:lpstr>Ch 19 Review</vt:lpstr>
      <vt:lpstr>Ch 20 Review</vt:lpstr>
      <vt:lpstr>Ch 21 Review</vt:lpstr>
      <vt:lpstr>Ch 22</vt:lpstr>
      <vt:lpstr>Ch 23</vt:lpstr>
      <vt:lpstr>Ch 24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Scarlet Letter Review</dc:title>
  <dc:creator>Ashley Mowry</dc:creator>
  <cp:lastModifiedBy>Ashley Mowry</cp:lastModifiedBy>
  <cp:revision>7</cp:revision>
  <dcterms:created xsi:type="dcterms:W3CDTF">2015-11-30T16:38:01Z</dcterms:created>
  <dcterms:modified xsi:type="dcterms:W3CDTF">2015-12-04T16:05:31Z</dcterms:modified>
</cp:coreProperties>
</file>