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handoutMasterIdLst>
    <p:handoutMasterId r:id="rId12"/>
  </p:handoutMasterIdLst>
  <p:sldIdLst>
    <p:sldId id="256" r:id="rId2"/>
    <p:sldId id="264" r:id="rId3"/>
    <p:sldId id="257" r:id="rId4"/>
    <p:sldId id="258" r:id="rId5"/>
    <p:sldId id="259" r:id="rId6"/>
    <p:sldId id="260" r:id="rId7"/>
    <p:sldId id="261" r:id="rId8"/>
    <p:sldId id="262" r:id="rId9"/>
    <p:sldId id="263" r:id="rId10"/>
  </p:sldIdLst>
  <p:sldSz cx="9144000" cy="6858000" type="screen4x3"/>
  <p:notesSz cx="7053263" cy="9309100"/>
  <p:embeddedFontLst>
    <p:embeddedFont>
      <p:font typeface="Trebuchet MS" panose="020B0603020202020204" pitchFamily="34" charset="0"/>
      <p:regular r:id="rId13"/>
      <p:bold r:id="rId14"/>
      <p:italic r:id="rId15"/>
      <p:boldItalic r:id="rId16"/>
    </p:embeddedFont>
    <p:embeddedFont>
      <p:font typeface="Georgia" panose="02040502050405020303" pitchFamily="18" charset="0"/>
      <p:regular r:id="rId17"/>
      <p:bold r:id="rId18"/>
      <p:italic r:id="rId19"/>
      <p:boldItalic r:id="rId20"/>
    </p:embeddedFont>
    <p:embeddedFont>
      <p:font typeface="Calibri" panose="020F0502020204030204" pitchFamily="34" charset="0"/>
      <p:regular r:id="rId21"/>
      <p:bold r:id="rId22"/>
      <p:italic r:id="rId23"/>
      <p:boldItalic r:id="rId2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font" Target="fonts/font5.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C0F2089F-7EF9-4861-B7C1-F172298181D7}" type="datetimeFigureOut">
              <a:rPr lang="en-US" smtClean="0"/>
              <a:t>9/28/2017</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CE123112-20CF-45A1-8AE2-CA311CD68F9C}" type="slidenum">
              <a:rPr lang="en-US" smtClean="0"/>
              <a:t>‹#›</a:t>
            </a:fld>
            <a:endParaRPr lang="en-US"/>
          </a:p>
        </p:txBody>
      </p:sp>
    </p:spTree>
    <p:extLst>
      <p:ext uri="{BB962C8B-B14F-4D97-AF65-F5344CB8AC3E}">
        <p14:creationId xmlns:p14="http://schemas.microsoft.com/office/powerpoint/2010/main" val="3370922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56413" cy="465455"/>
          </a:xfrm>
          <a:prstGeom prst="rect">
            <a:avLst/>
          </a:prstGeom>
          <a:noFill/>
          <a:ln>
            <a:noFill/>
          </a:ln>
        </p:spPr>
        <p:txBody>
          <a:bodyPr lIns="93482" tIns="93482" rIns="93482" bIns="93482"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67487" marR="0" indent="0" algn="l" rtl="0">
              <a:spcBef>
                <a:spcPts val="0"/>
              </a:spcBef>
              <a:defRPr sz="1800" b="0" i="0" u="none" strike="noStrike" cap="none" baseline="0">
                <a:solidFill>
                  <a:schemeClr val="dk1"/>
                </a:solidFill>
                <a:latin typeface="Calibri"/>
                <a:ea typeface="Calibri"/>
                <a:cs typeface="Calibri"/>
                <a:sym typeface="Calibri"/>
              </a:defRPr>
            </a:lvl2pPr>
            <a:lvl3pPr marL="934974" marR="0" indent="0" algn="l" rtl="0">
              <a:spcBef>
                <a:spcPts val="0"/>
              </a:spcBef>
              <a:defRPr sz="1800" b="0" i="0" u="none" strike="noStrike" cap="none" baseline="0">
                <a:solidFill>
                  <a:schemeClr val="dk1"/>
                </a:solidFill>
                <a:latin typeface="Calibri"/>
                <a:ea typeface="Calibri"/>
                <a:cs typeface="Calibri"/>
                <a:sym typeface="Calibri"/>
              </a:defRPr>
            </a:lvl3pPr>
            <a:lvl4pPr marL="1402461" marR="0" indent="0" algn="l" rtl="0">
              <a:spcBef>
                <a:spcPts val="0"/>
              </a:spcBef>
              <a:defRPr sz="1800" b="0" i="0" u="none" strike="noStrike" cap="none" baseline="0">
                <a:solidFill>
                  <a:schemeClr val="dk1"/>
                </a:solidFill>
                <a:latin typeface="Calibri"/>
                <a:ea typeface="Calibri"/>
                <a:cs typeface="Calibri"/>
                <a:sym typeface="Calibri"/>
              </a:defRPr>
            </a:lvl4pPr>
            <a:lvl5pPr marL="1869948" marR="0" indent="0" algn="l" rtl="0">
              <a:spcBef>
                <a:spcPts val="0"/>
              </a:spcBef>
              <a:defRPr sz="1800" b="0" i="0" u="none" strike="noStrike" cap="none" baseline="0">
                <a:solidFill>
                  <a:schemeClr val="dk1"/>
                </a:solidFill>
                <a:latin typeface="Calibri"/>
                <a:ea typeface="Calibri"/>
                <a:cs typeface="Calibri"/>
                <a:sym typeface="Calibri"/>
              </a:defRPr>
            </a:lvl5pPr>
            <a:lvl6pPr marL="2337435" marR="0" indent="0" algn="l" rtl="0">
              <a:spcBef>
                <a:spcPts val="0"/>
              </a:spcBef>
              <a:defRPr sz="1800" b="0" i="0" u="none" strike="noStrike" cap="none" baseline="0">
                <a:solidFill>
                  <a:schemeClr val="dk1"/>
                </a:solidFill>
                <a:latin typeface="Calibri"/>
                <a:ea typeface="Calibri"/>
                <a:cs typeface="Calibri"/>
                <a:sym typeface="Calibri"/>
              </a:defRPr>
            </a:lvl6pPr>
            <a:lvl7pPr marL="2804922" marR="0" indent="0" algn="l" rtl="0">
              <a:spcBef>
                <a:spcPts val="0"/>
              </a:spcBef>
              <a:defRPr sz="1800" b="0" i="0" u="none" strike="noStrike" cap="none" baseline="0">
                <a:solidFill>
                  <a:schemeClr val="dk1"/>
                </a:solidFill>
                <a:latin typeface="Calibri"/>
                <a:ea typeface="Calibri"/>
                <a:cs typeface="Calibri"/>
                <a:sym typeface="Calibri"/>
              </a:defRPr>
            </a:lvl7pPr>
            <a:lvl8pPr marL="3272409" marR="0" indent="0" algn="l" rtl="0">
              <a:spcBef>
                <a:spcPts val="0"/>
              </a:spcBef>
              <a:defRPr sz="1800" b="0" i="0" u="none" strike="noStrike" cap="none" baseline="0">
                <a:solidFill>
                  <a:schemeClr val="dk1"/>
                </a:solidFill>
                <a:latin typeface="Calibri"/>
                <a:ea typeface="Calibri"/>
                <a:cs typeface="Calibri"/>
                <a:sym typeface="Calibri"/>
              </a:defRPr>
            </a:lvl8pPr>
            <a:lvl9pPr marL="3739896"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 name="Shape 3"/>
          <p:cNvSpPr txBox="1">
            <a:spLocks noGrp="1"/>
          </p:cNvSpPr>
          <p:nvPr>
            <p:ph type="dt" idx="10"/>
          </p:nvPr>
        </p:nvSpPr>
        <p:spPr>
          <a:xfrm>
            <a:off x="3995216" y="0"/>
            <a:ext cx="3056413" cy="465455"/>
          </a:xfrm>
          <a:prstGeom prst="rect">
            <a:avLst/>
          </a:prstGeom>
          <a:noFill/>
          <a:ln>
            <a:noFill/>
          </a:ln>
        </p:spPr>
        <p:txBody>
          <a:bodyPr lIns="93482" tIns="93482" rIns="93482" bIns="93482" anchor="t" anchorCtr="0"/>
          <a:lstStyle>
            <a:lvl1pPr marL="0" marR="0" indent="0" algn="r" rtl="0">
              <a:spcBef>
                <a:spcPts val="0"/>
              </a:spcBef>
              <a:defRPr sz="1200" b="0" i="0" u="none" strike="noStrike" cap="none" baseline="0">
                <a:solidFill>
                  <a:schemeClr val="dk1"/>
                </a:solidFill>
                <a:latin typeface="Calibri"/>
                <a:ea typeface="Calibri"/>
                <a:cs typeface="Calibri"/>
                <a:sym typeface="Calibri"/>
              </a:defRPr>
            </a:lvl1pPr>
            <a:lvl2pPr marL="467487" marR="0" indent="0" algn="l" rtl="0">
              <a:spcBef>
                <a:spcPts val="0"/>
              </a:spcBef>
              <a:defRPr sz="1800" b="0" i="0" u="none" strike="noStrike" cap="none" baseline="0">
                <a:solidFill>
                  <a:schemeClr val="dk1"/>
                </a:solidFill>
                <a:latin typeface="Calibri"/>
                <a:ea typeface="Calibri"/>
                <a:cs typeface="Calibri"/>
                <a:sym typeface="Calibri"/>
              </a:defRPr>
            </a:lvl2pPr>
            <a:lvl3pPr marL="934974" marR="0" indent="0" algn="l" rtl="0">
              <a:spcBef>
                <a:spcPts val="0"/>
              </a:spcBef>
              <a:defRPr sz="1800" b="0" i="0" u="none" strike="noStrike" cap="none" baseline="0">
                <a:solidFill>
                  <a:schemeClr val="dk1"/>
                </a:solidFill>
                <a:latin typeface="Calibri"/>
                <a:ea typeface="Calibri"/>
                <a:cs typeface="Calibri"/>
                <a:sym typeface="Calibri"/>
              </a:defRPr>
            </a:lvl3pPr>
            <a:lvl4pPr marL="1402461" marR="0" indent="0" algn="l" rtl="0">
              <a:spcBef>
                <a:spcPts val="0"/>
              </a:spcBef>
              <a:defRPr sz="1800" b="0" i="0" u="none" strike="noStrike" cap="none" baseline="0">
                <a:solidFill>
                  <a:schemeClr val="dk1"/>
                </a:solidFill>
                <a:latin typeface="Calibri"/>
                <a:ea typeface="Calibri"/>
                <a:cs typeface="Calibri"/>
                <a:sym typeface="Calibri"/>
              </a:defRPr>
            </a:lvl4pPr>
            <a:lvl5pPr marL="1869948" marR="0" indent="0" algn="l" rtl="0">
              <a:spcBef>
                <a:spcPts val="0"/>
              </a:spcBef>
              <a:defRPr sz="1800" b="0" i="0" u="none" strike="noStrike" cap="none" baseline="0">
                <a:solidFill>
                  <a:schemeClr val="dk1"/>
                </a:solidFill>
                <a:latin typeface="Calibri"/>
                <a:ea typeface="Calibri"/>
                <a:cs typeface="Calibri"/>
                <a:sym typeface="Calibri"/>
              </a:defRPr>
            </a:lvl5pPr>
            <a:lvl6pPr marL="2337435" marR="0" indent="0" algn="l" rtl="0">
              <a:spcBef>
                <a:spcPts val="0"/>
              </a:spcBef>
              <a:defRPr sz="1800" b="0" i="0" u="none" strike="noStrike" cap="none" baseline="0">
                <a:solidFill>
                  <a:schemeClr val="dk1"/>
                </a:solidFill>
                <a:latin typeface="Calibri"/>
                <a:ea typeface="Calibri"/>
                <a:cs typeface="Calibri"/>
                <a:sym typeface="Calibri"/>
              </a:defRPr>
            </a:lvl6pPr>
            <a:lvl7pPr marL="2804922" marR="0" indent="0" algn="l" rtl="0">
              <a:spcBef>
                <a:spcPts val="0"/>
              </a:spcBef>
              <a:defRPr sz="1800" b="0" i="0" u="none" strike="noStrike" cap="none" baseline="0">
                <a:solidFill>
                  <a:schemeClr val="dk1"/>
                </a:solidFill>
                <a:latin typeface="Calibri"/>
                <a:ea typeface="Calibri"/>
                <a:cs typeface="Calibri"/>
                <a:sym typeface="Calibri"/>
              </a:defRPr>
            </a:lvl7pPr>
            <a:lvl8pPr marL="3272409" marR="0" indent="0" algn="l" rtl="0">
              <a:spcBef>
                <a:spcPts val="0"/>
              </a:spcBef>
              <a:defRPr sz="1800" b="0" i="0" u="none" strike="noStrike" cap="none" baseline="0">
                <a:solidFill>
                  <a:schemeClr val="dk1"/>
                </a:solidFill>
                <a:latin typeface="Calibri"/>
                <a:ea typeface="Calibri"/>
                <a:cs typeface="Calibri"/>
                <a:sym typeface="Calibri"/>
              </a:defRPr>
            </a:lvl8pPr>
            <a:lvl9pPr marL="3739896"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 name="Shape 4"/>
          <p:cNvSpPr>
            <a:spLocks noGrp="1" noRot="1" noChangeAspect="1"/>
          </p:cNvSpPr>
          <p:nvPr>
            <p:ph type="sldImg" idx="3"/>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705327" y="4421823"/>
            <a:ext cx="5642609" cy="4189095"/>
          </a:xfrm>
          <a:prstGeom prst="rect">
            <a:avLst/>
          </a:prstGeom>
          <a:noFill/>
          <a:ln>
            <a:noFill/>
          </a:ln>
        </p:spPr>
        <p:txBody>
          <a:bodyPr lIns="93482" tIns="93482" rIns="93482" bIns="93482"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200" b="0" i="0" u="none" strike="noStrike" cap="none" baseline="0">
                <a:solidFill>
                  <a:schemeClr val="dk1"/>
                </a:solidFill>
                <a:latin typeface="Calibri"/>
                <a:ea typeface="Calibri"/>
                <a:cs typeface="Calibri"/>
                <a:sym typeface="Calibri"/>
              </a:defRPr>
            </a:lvl2pPr>
            <a:lvl3pPr marL="914400" marR="0" indent="0" algn="l" rtl="0">
              <a:spcBef>
                <a:spcPts val="0"/>
              </a:spcBef>
              <a:defRPr sz="1200" b="0" i="0" u="none" strike="noStrike" cap="none" baseline="0">
                <a:solidFill>
                  <a:schemeClr val="dk1"/>
                </a:solidFill>
                <a:latin typeface="Calibri"/>
                <a:ea typeface="Calibri"/>
                <a:cs typeface="Calibri"/>
                <a:sym typeface="Calibri"/>
              </a:defRPr>
            </a:lvl3pPr>
            <a:lvl4pPr marL="1371600" marR="0" indent="0" algn="l" rtl="0">
              <a:spcBef>
                <a:spcPts val="0"/>
              </a:spcBef>
              <a:defRPr sz="1200" b="0" i="0" u="none" strike="noStrike" cap="none" baseline="0">
                <a:solidFill>
                  <a:schemeClr val="dk1"/>
                </a:solidFill>
                <a:latin typeface="Calibri"/>
                <a:ea typeface="Calibri"/>
                <a:cs typeface="Calibri"/>
                <a:sym typeface="Calibri"/>
              </a:defRPr>
            </a:lvl4pPr>
            <a:lvl5pPr marL="1828800" marR="0" indent="0" algn="l" rtl="0">
              <a:spcBef>
                <a:spcPts val="0"/>
              </a:spcBef>
              <a:defRPr sz="1200" b="0" i="0" u="none" strike="noStrike" cap="none" baseline="0">
                <a:solidFill>
                  <a:schemeClr val="dk1"/>
                </a:solidFill>
                <a:latin typeface="Calibri"/>
                <a:ea typeface="Calibri"/>
                <a:cs typeface="Calibri"/>
                <a:sym typeface="Calibri"/>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0" y="8842029"/>
            <a:ext cx="3056413" cy="465455"/>
          </a:xfrm>
          <a:prstGeom prst="rect">
            <a:avLst/>
          </a:prstGeom>
          <a:noFill/>
          <a:ln>
            <a:noFill/>
          </a:ln>
        </p:spPr>
        <p:txBody>
          <a:bodyPr lIns="93482" tIns="93482" rIns="93482" bIns="93482" anchor="b"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67487" marR="0" indent="0" algn="l" rtl="0">
              <a:spcBef>
                <a:spcPts val="0"/>
              </a:spcBef>
              <a:defRPr sz="1800" b="0" i="0" u="none" strike="noStrike" cap="none" baseline="0">
                <a:solidFill>
                  <a:schemeClr val="dk1"/>
                </a:solidFill>
                <a:latin typeface="Calibri"/>
                <a:ea typeface="Calibri"/>
                <a:cs typeface="Calibri"/>
                <a:sym typeface="Calibri"/>
              </a:defRPr>
            </a:lvl2pPr>
            <a:lvl3pPr marL="934974" marR="0" indent="0" algn="l" rtl="0">
              <a:spcBef>
                <a:spcPts val="0"/>
              </a:spcBef>
              <a:defRPr sz="1800" b="0" i="0" u="none" strike="noStrike" cap="none" baseline="0">
                <a:solidFill>
                  <a:schemeClr val="dk1"/>
                </a:solidFill>
                <a:latin typeface="Calibri"/>
                <a:ea typeface="Calibri"/>
                <a:cs typeface="Calibri"/>
                <a:sym typeface="Calibri"/>
              </a:defRPr>
            </a:lvl3pPr>
            <a:lvl4pPr marL="1402461" marR="0" indent="0" algn="l" rtl="0">
              <a:spcBef>
                <a:spcPts val="0"/>
              </a:spcBef>
              <a:defRPr sz="1800" b="0" i="0" u="none" strike="noStrike" cap="none" baseline="0">
                <a:solidFill>
                  <a:schemeClr val="dk1"/>
                </a:solidFill>
                <a:latin typeface="Calibri"/>
                <a:ea typeface="Calibri"/>
                <a:cs typeface="Calibri"/>
                <a:sym typeface="Calibri"/>
              </a:defRPr>
            </a:lvl4pPr>
            <a:lvl5pPr marL="1869948" marR="0" indent="0" algn="l" rtl="0">
              <a:spcBef>
                <a:spcPts val="0"/>
              </a:spcBef>
              <a:defRPr sz="1800" b="0" i="0" u="none" strike="noStrike" cap="none" baseline="0">
                <a:solidFill>
                  <a:schemeClr val="dk1"/>
                </a:solidFill>
                <a:latin typeface="Calibri"/>
                <a:ea typeface="Calibri"/>
                <a:cs typeface="Calibri"/>
                <a:sym typeface="Calibri"/>
              </a:defRPr>
            </a:lvl5pPr>
            <a:lvl6pPr marL="2337435" marR="0" indent="0" algn="l" rtl="0">
              <a:spcBef>
                <a:spcPts val="0"/>
              </a:spcBef>
              <a:defRPr sz="1800" b="0" i="0" u="none" strike="noStrike" cap="none" baseline="0">
                <a:solidFill>
                  <a:schemeClr val="dk1"/>
                </a:solidFill>
                <a:latin typeface="Calibri"/>
                <a:ea typeface="Calibri"/>
                <a:cs typeface="Calibri"/>
                <a:sym typeface="Calibri"/>
              </a:defRPr>
            </a:lvl6pPr>
            <a:lvl7pPr marL="2804922" marR="0" indent="0" algn="l" rtl="0">
              <a:spcBef>
                <a:spcPts val="0"/>
              </a:spcBef>
              <a:defRPr sz="1800" b="0" i="0" u="none" strike="noStrike" cap="none" baseline="0">
                <a:solidFill>
                  <a:schemeClr val="dk1"/>
                </a:solidFill>
                <a:latin typeface="Calibri"/>
                <a:ea typeface="Calibri"/>
                <a:cs typeface="Calibri"/>
                <a:sym typeface="Calibri"/>
              </a:defRPr>
            </a:lvl7pPr>
            <a:lvl8pPr marL="3272409" marR="0" indent="0" algn="l" rtl="0">
              <a:spcBef>
                <a:spcPts val="0"/>
              </a:spcBef>
              <a:defRPr sz="1800" b="0" i="0" u="none" strike="noStrike" cap="none" baseline="0">
                <a:solidFill>
                  <a:schemeClr val="dk1"/>
                </a:solidFill>
                <a:latin typeface="Calibri"/>
                <a:ea typeface="Calibri"/>
                <a:cs typeface="Calibri"/>
                <a:sym typeface="Calibri"/>
              </a:defRPr>
            </a:lvl8pPr>
            <a:lvl9pPr marL="3739896"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3995216" y="8842029"/>
            <a:ext cx="3056413" cy="465455"/>
          </a:xfrm>
          <a:prstGeom prst="rect">
            <a:avLst/>
          </a:prstGeom>
          <a:noFill/>
          <a:ln>
            <a:noFill/>
          </a:ln>
        </p:spPr>
        <p:txBody>
          <a:bodyPr lIns="93482" tIns="46728" rIns="93482" bIns="46728" anchor="b" anchorCtr="0">
            <a:noAutofit/>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44714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13" name="Shape 113"/>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20" name="Shape 120"/>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27" name="Shape 127"/>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34" name="Shape 134"/>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705327" y="4421823"/>
            <a:ext cx="5642609" cy="4189095"/>
          </a:xfrm>
          <a:prstGeom prst="rect">
            <a:avLst/>
          </a:prstGeom>
          <a:noFill/>
          <a:ln>
            <a:noFill/>
          </a:ln>
        </p:spPr>
        <p:txBody>
          <a:bodyPr lIns="93482" tIns="46728" rIns="93482" bIns="46728" anchor="t" anchorCtr="0">
            <a:noAutofit/>
          </a:bodyPr>
          <a:lstStyle/>
          <a:p>
            <a:pPr>
              <a:buSzPct val="25000"/>
            </a:pPr>
            <a:r>
              <a:rPr lang="en-US"/>
              <a:t>She lived in a time when the amount of education that a woman received was little to none. Even though she did not attend school, she was privileged enough to receive her education from eight tutors and from her father, Thomas Dudley, who was always more than willing to teach her something new. She was a very inquisitive young person who satisfied her hunger for knowledge through her extensive reading of some of the greatest authors ever known. Thanks to her father's position as the steward of the Earl of Lincoln estate, she had unlimited access to the great library of the manor. This is where she became exposed to the writings of many well known authors. In 1628 she married Simon Bradstreet, her father's assistant.  </a:t>
            </a:r>
          </a:p>
          <a:p>
            <a:endParaRPr/>
          </a:p>
          <a:p>
            <a:pPr>
              <a:buSzPct val="25000"/>
            </a:pPr>
            <a:r>
              <a:rPr lang="en-US"/>
              <a:t>Father and husband were both governers of Mass in their lifetimes.</a:t>
            </a:r>
          </a:p>
          <a:p>
            <a:endParaRPr/>
          </a:p>
        </p:txBody>
      </p:sp>
      <p:sp>
        <p:nvSpPr>
          <p:cNvPr id="141" name="Shape 141"/>
          <p:cNvSpPr txBox="1">
            <a:spLocks noGrp="1"/>
          </p:cNvSpPr>
          <p:nvPr>
            <p:ph type="sldNum" idx="12"/>
          </p:nvPr>
        </p:nvSpPr>
        <p:spPr>
          <a:xfrm>
            <a:off x="3995216" y="8842029"/>
            <a:ext cx="3056413" cy="465455"/>
          </a:xfrm>
          <a:prstGeom prst="rect">
            <a:avLst/>
          </a:prstGeom>
          <a:noFill/>
          <a:ln>
            <a:noFill/>
          </a:ln>
        </p:spPr>
        <p:txBody>
          <a:bodyPr lIns="93482" tIns="46728" rIns="93482" bIns="4672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6</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48" name="Shape 148"/>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705327" y="4421823"/>
            <a:ext cx="5642609" cy="4189095"/>
          </a:xfrm>
          <a:prstGeom prst="rect">
            <a:avLst/>
          </a:prstGeom>
          <a:noFill/>
          <a:ln>
            <a:noFill/>
          </a:ln>
        </p:spPr>
        <p:txBody>
          <a:bodyPr lIns="93482" tIns="46728" rIns="93482" bIns="46728" anchor="t" anchorCtr="0">
            <a:noAutofit/>
          </a:bodyPr>
          <a:lstStyle/>
          <a:p>
            <a:pPr>
              <a:buSzPct val="25000"/>
            </a:pPr>
            <a:r>
              <a:rPr lang="en-US"/>
              <a:t>Was taken from her home of luxury and put down in a wilderness – had imposed upon her a terrible adjustment.</a:t>
            </a:r>
          </a:p>
          <a:p>
            <a:pPr>
              <a:buSzPct val="25000"/>
            </a:pPr>
            <a:r>
              <a:rPr lang="en-US"/>
              <a:t>No wonder she questioned the wisdom of the puritans removal to American and even the beliefs that motivated it.</a:t>
            </a:r>
          </a:p>
          <a:p>
            <a:pPr>
              <a:buSzPct val="25000"/>
            </a:pPr>
            <a:r>
              <a:rPr lang="en-US"/>
              <a:t>Endured bad health during the first few years of residence in the colony.</a:t>
            </a:r>
          </a:p>
          <a:p>
            <a:endParaRPr/>
          </a:p>
        </p:txBody>
      </p:sp>
      <p:sp>
        <p:nvSpPr>
          <p:cNvPr id="155" name="Shape 155"/>
          <p:cNvSpPr txBox="1">
            <a:spLocks noGrp="1"/>
          </p:cNvSpPr>
          <p:nvPr>
            <p:ph type="sldNum" idx="12"/>
          </p:nvPr>
        </p:nvSpPr>
        <p:spPr>
          <a:xfrm>
            <a:off x="3995216" y="8842029"/>
            <a:ext cx="3056413" cy="465455"/>
          </a:xfrm>
          <a:prstGeom prst="rect">
            <a:avLst/>
          </a:prstGeom>
          <a:noFill/>
          <a:ln>
            <a:noFill/>
          </a:ln>
        </p:spPr>
        <p:txBody>
          <a:bodyPr lIns="93482" tIns="46728" rIns="93482" bIns="4672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8</a:t>
            </a:fld>
            <a:endParaRPr lang="en-US"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705327" y="4421823"/>
            <a:ext cx="5642609" cy="4189095"/>
          </a:xfrm>
          <a:prstGeom prst="rect">
            <a:avLst/>
          </a:prstGeom>
        </p:spPr>
        <p:txBody>
          <a:bodyPr lIns="93482" tIns="93482" rIns="93482" bIns="93482" anchor="t" anchorCtr="0">
            <a:noAutofit/>
          </a:bodyPr>
          <a:lstStyle/>
          <a:p>
            <a:endParaRPr/>
          </a:p>
        </p:txBody>
      </p:sp>
      <p:sp>
        <p:nvSpPr>
          <p:cNvPr id="161" name="Shape 161"/>
          <p:cNvSpPr>
            <a:spLocks noGrp="1" noRot="1" noChangeAspect="1"/>
          </p:cNvSpPr>
          <p:nvPr>
            <p:ph type="sldImg" idx="2"/>
          </p:nvPr>
        </p:nvSpPr>
        <p:spPr>
          <a:xfrm>
            <a:off x="1200150"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7"/>
        <p:cNvGrpSpPr/>
        <p:nvPr/>
      </p:nvGrpSpPr>
      <p:grpSpPr>
        <a:xfrm>
          <a:off x="0" y="0"/>
          <a:ext cx="0" cy="0"/>
          <a:chOff x="0" y="0"/>
          <a:chExt cx="0" cy="0"/>
        </a:xfrm>
      </p:grpSpPr>
      <p:sp>
        <p:nvSpPr>
          <p:cNvPr id="28" name="Shape 28"/>
          <p:cNvSpPr/>
          <p:nvPr/>
        </p:nvSpPr>
        <p:spPr>
          <a:xfrm rot="10800000" flipH="1">
            <a:off x="5410182" y="3810000"/>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9" name="Shape 29"/>
          <p:cNvSpPr/>
          <p:nvPr/>
        </p:nvSpPr>
        <p:spPr>
          <a:xfrm rot="10800000" flipH="1">
            <a:off x="5410200" y="3897009"/>
            <a:ext cx="3733800" cy="192023"/>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0" name="Shape 30"/>
          <p:cNvSpPr/>
          <p:nvPr/>
        </p:nvSpPr>
        <p:spPr>
          <a:xfrm rot="10800000" flipH="1">
            <a:off x="5410200" y="4115166"/>
            <a:ext cx="3733800"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1" name="Shape 31"/>
          <p:cNvSpPr/>
          <p:nvPr/>
        </p:nvSpPr>
        <p:spPr>
          <a:xfrm rot="10800000" flipH="1">
            <a:off x="5410200" y="4164403"/>
            <a:ext cx="1965959" cy="18287"/>
          </a:xfrm>
          <a:prstGeom prst="rect">
            <a:avLst/>
          </a:prstGeom>
          <a:solidFill>
            <a:schemeClr val="accent2">
              <a:alpha val="60000"/>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2" name="Shape 32"/>
          <p:cNvSpPr/>
          <p:nvPr/>
        </p:nvSpPr>
        <p:spPr>
          <a:xfrm rot="10800000" flipH="1">
            <a:off x="5410200" y="4199572"/>
            <a:ext cx="1965959"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3" name="Shape 33"/>
          <p:cNvSpPr/>
          <p:nvPr/>
        </p:nvSpPr>
        <p:spPr>
          <a:xfrm>
            <a:off x="5410200" y="3962400"/>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4" name="Shape 34"/>
          <p:cNvSpPr/>
          <p:nvPr/>
        </p:nvSpPr>
        <p:spPr>
          <a:xfrm>
            <a:off x="7376507" y="4060982"/>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5" name="Shape 35"/>
          <p:cNvSpPr/>
          <p:nvPr/>
        </p:nvSpPr>
        <p:spPr>
          <a:xfrm>
            <a:off x="0" y="3649662"/>
            <a:ext cx="9144000" cy="244170"/>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6" name="Shape 36"/>
          <p:cNvSpPr/>
          <p:nvPr/>
        </p:nvSpPr>
        <p:spPr>
          <a:xfrm>
            <a:off x="0" y="3675526"/>
            <a:ext cx="9144001" cy="14067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7" name="Shape 37"/>
          <p:cNvSpPr/>
          <p:nvPr/>
        </p:nvSpPr>
        <p:spPr>
          <a:xfrm rot="10800000" flipH="1">
            <a:off x="6414051" y="3643089"/>
            <a:ext cx="2729950" cy="2484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8" name="Shape 38"/>
          <p:cNvSpPr/>
          <p:nvPr/>
        </p:nvSpPr>
        <p:spPr>
          <a:xfrm>
            <a:off x="0" y="0"/>
            <a:ext cx="9144000" cy="3701699"/>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9" name="Shape 39"/>
          <p:cNvSpPr txBox="1">
            <a:spLocks noGrp="1"/>
          </p:cNvSpPr>
          <p:nvPr>
            <p:ph type="ctrTitle"/>
          </p:nvPr>
        </p:nvSpPr>
        <p:spPr>
          <a:xfrm>
            <a:off x="457200" y="2401886"/>
            <a:ext cx="8458200" cy="1470024"/>
          </a:xfrm>
          <a:prstGeom prst="rect">
            <a:avLst/>
          </a:prstGeom>
          <a:noFill/>
          <a:ln>
            <a:noFill/>
          </a:ln>
        </p:spPr>
        <p:txBody>
          <a:bodyPr lIns="91425" tIns="91425" rIns="91425" bIns="91425" anchor="b" anchorCtr="0"/>
          <a:lstStyle>
            <a:lvl1pPr marL="0" marR="0" indent="0" algn="l" rtl="0">
              <a:spcBef>
                <a:spcPts val="0"/>
              </a:spcBef>
              <a:buClr>
                <a:schemeClr val="lt1"/>
              </a:buClr>
              <a:buFont typeface="Trebuchet MS"/>
              <a:buNone/>
              <a:defRPr sz="4400" b="0" i="0" u="none" strike="noStrike" cap="none" baseline="0">
                <a:solidFill>
                  <a:schemeClr val="lt1"/>
                </a:solidFill>
                <a:latin typeface="Trebuchet MS"/>
                <a:ea typeface="Trebuchet MS"/>
                <a:cs typeface="Trebuchet MS"/>
                <a:sym typeface="Trebuchet MS"/>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0" name="Shape 40"/>
          <p:cNvSpPr txBox="1">
            <a:spLocks noGrp="1"/>
          </p:cNvSpPr>
          <p:nvPr>
            <p:ph type="subTitle" idx="1"/>
          </p:nvPr>
        </p:nvSpPr>
        <p:spPr>
          <a:xfrm>
            <a:off x="457200" y="3899937"/>
            <a:ext cx="4953000" cy="1752600"/>
          </a:xfrm>
          <a:prstGeom prst="rect">
            <a:avLst/>
          </a:prstGeom>
          <a:noFill/>
          <a:ln>
            <a:noFill/>
          </a:ln>
        </p:spPr>
        <p:txBody>
          <a:bodyPr lIns="91425" tIns="91425" rIns="91425" bIns="91425" anchor="t" anchorCtr="0"/>
          <a:lstStyle>
            <a:lvl1pPr marL="64008" marR="0" indent="-507" algn="l" rtl="0">
              <a:spcBef>
                <a:spcPts val="300"/>
              </a:spcBef>
              <a:buClr>
                <a:schemeClr val="accent3"/>
              </a:buClr>
              <a:buFont typeface="Georgia"/>
              <a:buNone/>
              <a:defRPr sz="2400" b="0" i="0" u="none" strike="noStrike" cap="none" baseline="0">
                <a:solidFill>
                  <a:schemeClr val="dk2"/>
                </a:solidFill>
                <a:latin typeface="Georgia"/>
                <a:ea typeface="Georgia"/>
                <a:cs typeface="Georgia"/>
                <a:sym typeface="Georgia"/>
              </a:defRPr>
            </a:lvl1pPr>
            <a:lvl2pPr marL="457200" marR="0" indent="0" algn="ctr" rtl="0">
              <a:spcBef>
                <a:spcPts val="300"/>
              </a:spcBef>
              <a:buClr>
                <a:schemeClr val="accent2"/>
              </a:buClr>
              <a:buFont typeface="Georgia"/>
              <a:buNone/>
              <a:defRPr sz="2600" b="0" i="0" u="none" strike="noStrike" cap="none" baseline="0">
                <a:solidFill>
                  <a:schemeClr val="accent2"/>
                </a:solidFill>
                <a:latin typeface="Georgia"/>
                <a:ea typeface="Georgia"/>
                <a:cs typeface="Georgia"/>
                <a:sym typeface="Georgia"/>
              </a:defRPr>
            </a:lvl2pPr>
            <a:lvl3pPr marL="914400" marR="0" indent="0" algn="ctr" rtl="0">
              <a:spcBef>
                <a:spcPts val="300"/>
              </a:spcBef>
              <a:buClr>
                <a:schemeClr val="accent1"/>
              </a:buClr>
              <a:buFont typeface="Noto Symbol"/>
              <a:buNone/>
              <a:defRPr sz="2400" b="0" i="0" u="none" strike="noStrike" cap="none" baseline="0">
                <a:solidFill>
                  <a:schemeClr val="accent1"/>
                </a:solidFill>
                <a:latin typeface="Georgia"/>
                <a:ea typeface="Georgia"/>
                <a:cs typeface="Georgia"/>
                <a:sym typeface="Georgia"/>
              </a:defRPr>
            </a:lvl3pPr>
            <a:lvl4pPr marL="1371600" marR="0" indent="0" algn="ctr" rtl="0">
              <a:spcBef>
                <a:spcPts val="300"/>
              </a:spcBef>
              <a:buClr>
                <a:schemeClr val="accent1"/>
              </a:buClr>
              <a:buFont typeface="Noto Symbol"/>
              <a:buNone/>
              <a:defRPr sz="2200" b="0" i="0" u="none" strike="noStrike" cap="none" baseline="0">
                <a:solidFill>
                  <a:schemeClr val="accent1"/>
                </a:solidFill>
                <a:latin typeface="Georgia"/>
                <a:ea typeface="Georgia"/>
                <a:cs typeface="Georgia"/>
                <a:sym typeface="Georgia"/>
              </a:defRPr>
            </a:lvl4pPr>
            <a:lvl5pPr marL="1828800" marR="0" indent="0" algn="ctr" rtl="0">
              <a:spcBef>
                <a:spcPts val="300"/>
              </a:spcBef>
              <a:buClr>
                <a:schemeClr val="accent3"/>
              </a:buClr>
              <a:buFont typeface="Georgia"/>
              <a:buNone/>
              <a:defRPr sz="2000" b="0" i="0" u="none" strike="noStrike" cap="none" baseline="0">
                <a:solidFill>
                  <a:schemeClr val="accent3"/>
                </a:solidFill>
                <a:latin typeface="Georgia"/>
                <a:ea typeface="Georgia"/>
                <a:cs typeface="Georgia"/>
                <a:sym typeface="Georgia"/>
              </a:defRPr>
            </a:lvl5pPr>
            <a:lvl6pPr marL="2286000" marR="0" indent="0" algn="ctr" rtl="0">
              <a:spcBef>
                <a:spcPts val="300"/>
              </a:spcBef>
              <a:buClr>
                <a:schemeClr val="accent3"/>
              </a:buClr>
              <a:buFont typeface="Georgia"/>
              <a:buNone/>
              <a:defRPr sz="1800" b="0" i="0" u="none" strike="noStrike" cap="none" baseline="0">
                <a:solidFill>
                  <a:schemeClr val="accent3"/>
                </a:solidFill>
                <a:latin typeface="Georgia"/>
                <a:ea typeface="Georgia"/>
                <a:cs typeface="Georgia"/>
                <a:sym typeface="Georgia"/>
              </a:defRPr>
            </a:lvl6pPr>
            <a:lvl7pPr marL="2743200" marR="0" indent="0" algn="ctr" rtl="0">
              <a:spcBef>
                <a:spcPts val="300"/>
              </a:spcBef>
              <a:buClr>
                <a:schemeClr val="accent3"/>
              </a:buClr>
              <a:buFont typeface="Georgia"/>
              <a:buNone/>
              <a:defRPr sz="1600" b="0" i="0" u="none" strike="noStrike" cap="none" baseline="0">
                <a:solidFill>
                  <a:schemeClr val="accent3"/>
                </a:solidFill>
                <a:latin typeface="Georgia"/>
                <a:ea typeface="Georgia"/>
                <a:cs typeface="Georgia"/>
                <a:sym typeface="Georgia"/>
              </a:defRPr>
            </a:lvl7pPr>
            <a:lvl8pPr marL="3200400" marR="0" indent="0" algn="ctr" rtl="0">
              <a:spcBef>
                <a:spcPts val="300"/>
              </a:spcBef>
              <a:buClr>
                <a:schemeClr val="accent3"/>
              </a:buClr>
              <a:buFont typeface="Georgia"/>
              <a:buNone/>
              <a:defRPr sz="1500" b="0" i="0" u="none" strike="noStrike" cap="none" baseline="0">
                <a:solidFill>
                  <a:schemeClr val="accent3"/>
                </a:solidFill>
                <a:latin typeface="Georgia"/>
                <a:ea typeface="Georgia"/>
                <a:cs typeface="Georgia"/>
                <a:sym typeface="Georgia"/>
              </a:defRPr>
            </a:lvl8pPr>
            <a:lvl9pPr marL="3657600" marR="0" indent="0" algn="ctr" rtl="0">
              <a:spcBef>
                <a:spcPts val="300"/>
              </a:spcBef>
              <a:buClr>
                <a:schemeClr val="accent3"/>
              </a:buClr>
              <a:buFont typeface="Georgia"/>
              <a:buNone/>
              <a:defRPr sz="1400" b="0" i="0" u="none" strike="noStrike" cap="none" baseline="0">
                <a:solidFill>
                  <a:schemeClr val="accent3"/>
                </a:solidFill>
                <a:latin typeface="Georgia"/>
                <a:ea typeface="Georgia"/>
                <a:cs typeface="Georgia"/>
                <a:sym typeface="Georgia"/>
              </a:defRPr>
            </a:lvl9pPr>
          </a:lstStyle>
          <a:p>
            <a:endParaRPr/>
          </a:p>
        </p:txBody>
      </p:sp>
      <p:sp>
        <p:nvSpPr>
          <p:cNvPr id="41" name="Shape 41"/>
          <p:cNvSpPr txBox="1">
            <a:spLocks noGrp="1"/>
          </p:cNvSpPr>
          <p:nvPr>
            <p:ph type="dt" idx="10"/>
          </p:nvPr>
        </p:nvSpPr>
        <p:spPr>
          <a:xfrm>
            <a:off x="6705600" y="4206239"/>
            <a:ext cx="960119"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2" name="Shape 42"/>
          <p:cNvSpPr txBox="1">
            <a:spLocks noGrp="1"/>
          </p:cNvSpPr>
          <p:nvPr>
            <p:ph type="ftr" idx="11"/>
          </p:nvPr>
        </p:nvSpPr>
        <p:spPr>
          <a:xfrm>
            <a:off x="5410200" y="4205287"/>
            <a:ext cx="129540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3" name="Shape 43"/>
          <p:cNvSpPr txBox="1">
            <a:spLocks noGrp="1"/>
          </p:cNvSpPr>
          <p:nvPr>
            <p:ph type="sldNum" idx="12"/>
          </p:nvPr>
        </p:nvSpPr>
        <p:spPr>
          <a:xfrm>
            <a:off x="8320088" y="1135"/>
            <a:ext cx="747711"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chemeClr val="lt1"/>
                </a:solidFill>
                <a:latin typeface="Georgia"/>
                <a:ea typeface="Georgia"/>
                <a:cs typeface="Georgia"/>
                <a:sym typeface="Georgia"/>
              </a:rPr>
              <a:t>‹#›</a:t>
            </a:fld>
            <a:endParaRPr lang="en-US" sz="1800" b="0" i="0" u="none" strike="noStrike" cap="none" baseline="0">
              <a:solidFill>
                <a:schemeClr val="lt1"/>
              </a:solidFill>
              <a:latin typeface="Georgia"/>
              <a:ea typeface="Georgia"/>
              <a:cs typeface="Georgia"/>
              <a:sym typeface="Georg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7" name="Shape 97"/>
          <p:cNvSpPr txBox="1">
            <a:spLocks noGrp="1"/>
          </p:cNvSpPr>
          <p:nvPr>
            <p:ph type="body" idx="1"/>
          </p:nvPr>
        </p:nvSpPr>
        <p:spPr>
          <a:xfrm rot="5400000">
            <a:off x="2409443" y="297179"/>
            <a:ext cx="4325112" cy="8229600"/>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98" name="Shape 98"/>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9" name="Shape 99"/>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0" name="Shape 100"/>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rot="5400000">
            <a:off x="4991100" y="2933699"/>
            <a:ext cx="5486399" cy="19049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3" name="Shape 103"/>
          <p:cNvSpPr txBox="1">
            <a:spLocks noGrp="1"/>
          </p:cNvSpPr>
          <p:nvPr>
            <p:ph type="body" idx="1"/>
          </p:nvPr>
        </p:nvSpPr>
        <p:spPr>
          <a:xfrm rot="5400000">
            <a:off x="838200" y="762000"/>
            <a:ext cx="5486399" cy="6248399"/>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104" name="Shape 104"/>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5" name="Shape 10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6" name="Shape 10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indent="-86359" algn="l" rtl="0">
              <a:spcBef>
                <a:spcPts val="300"/>
              </a:spcBef>
              <a:buClr>
                <a:schemeClr val="accent3"/>
              </a:buClr>
              <a:buFont typeface="Georgia"/>
              <a:buChar char="•"/>
              <a:defRPr sz="2800">
                <a:solidFill>
                  <a:schemeClr val="dk1"/>
                </a:solidFill>
                <a:latin typeface="Georgia"/>
                <a:ea typeface="Georgia"/>
                <a:cs typeface="Georgia"/>
                <a:sym typeface="Georgia"/>
              </a:defRPr>
            </a:lvl1pPr>
            <a:lvl2pPr marL="658368" indent="-86868" algn="l" rtl="0">
              <a:spcBef>
                <a:spcPts val="300"/>
              </a:spcBef>
              <a:buClr>
                <a:schemeClr val="accent2"/>
              </a:buClr>
              <a:buFont typeface="Georgia"/>
              <a:buChar char="▫"/>
              <a:defRPr sz="2600">
                <a:solidFill>
                  <a:schemeClr val="accent2"/>
                </a:solidFill>
                <a:latin typeface="Georgia"/>
                <a:ea typeface="Georgia"/>
                <a:cs typeface="Georgia"/>
                <a:sym typeface="Georgia"/>
              </a:defRPr>
            </a:lvl2pPr>
            <a:lvl3pPr marL="923544" indent="-72644" algn="l" rtl="0">
              <a:spcBef>
                <a:spcPts val="300"/>
              </a:spcBef>
              <a:buClr>
                <a:schemeClr val="accent1"/>
              </a:buClr>
              <a:buFont typeface="Noto Symbol"/>
              <a:buChar char="⚫"/>
              <a:defRPr sz="2400">
                <a:solidFill>
                  <a:schemeClr val="accent1"/>
                </a:solidFill>
                <a:latin typeface="Georgia"/>
                <a:ea typeface="Georgia"/>
                <a:cs typeface="Georgia"/>
                <a:sym typeface="Georgia"/>
              </a:defRPr>
            </a:lvl3pPr>
            <a:lvl4pPr marL="1179576" indent="-61975" algn="l" rtl="0">
              <a:spcBef>
                <a:spcPts val="300"/>
              </a:spcBef>
              <a:buClr>
                <a:schemeClr val="accent1"/>
              </a:buClr>
              <a:buFont typeface="Noto Symbol"/>
              <a:buChar char="⚫"/>
              <a:defRPr sz="2200">
                <a:solidFill>
                  <a:schemeClr val="accent1"/>
                </a:solidFill>
                <a:latin typeface="Georgia"/>
                <a:ea typeface="Georgia"/>
                <a:cs typeface="Georgia"/>
                <a:sym typeface="Georgia"/>
              </a:defRPr>
            </a:lvl4pPr>
            <a:lvl5pPr marL="1389888" indent="-56388" algn="l" rtl="0">
              <a:spcBef>
                <a:spcPts val="300"/>
              </a:spcBef>
              <a:buClr>
                <a:schemeClr val="accent3"/>
              </a:buClr>
              <a:buFont typeface="Georgia"/>
              <a:buChar char="▫"/>
              <a:defRPr sz="2000">
                <a:solidFill>
                  <a:schemeClr val="accent3"/>
                </a:solidFill>
                <a:latin typeface="Georgia"/>
                <a:ea typeface="Georgia"/>
                <a:cs typeface="Georgia"/>
                <a:sym typeface="Georgia"/>
              </a:defRPr>
            </a:lvl5pPr>
            <a:lvl6pPr marL="1609344" indent="-72644" algn="l" rtl="0">
              <a:spcBef>
                <a:spcPts val="300"/>
              </a:spcBef>
              <a:buClr>
                <a:schemeClr val="accent3"/>
              </a:buClr>
              <a:buFont typeface="Georgia"/>
              <a:buChar char="▫"/>
              <a:defRPr sz="1800">
                <a:solidFill>
                  <a:schemeClr val="accent3"/>
                </a:solidFill>
                <a:latin typeface="Georgia"/>
                <a:ea typeface="Georgia"/>
                <a:cs typeface="Georgia"/>
                <a:sym typeface="Georgia"/>
              </a:defRPr>
            </a:lvl6pPr>
            <a:lvl7pPr marL="1828800" indent="-88900" algn="l" rtl="0">
              <a:spcBef>
                <a:spcPts val="300"/>
              </a:spcBef>
              <a:buClr>
                <a:schemeClr val="accent3"/>
              </a:buClr>
              <a:buFont typeface="Georgia"/>
              <a:buChar char="▫"/>
              <a:defRPr sz="1600">
                <a:solidFill>
                  <a:schemeClr val="accent3"/>
                </a:solidFill>
                <a:latin typeface="Georgia"/>
                <a:ea typeface="Georgia"/>
                <a:cs typeface="Georgia"/>
                <a:sym typeface="Georgia"/>
              </a:defRPr>
            </a:lvl7pPr>
            <a:lvl8pPr marL="2029968" indent="-93217" algn="l" rtl="0">
              <a:spcBef>
                <a:spcPts val="300"/>
              </a:spcBef>
              <a:buClr>
                <a:schemeClr val="accent3"/>
              </a:buClr>
              <a:buFont typeface="Georgia"/>
              <a:buChar char="◦"/>
              <a:defRPr sz="1500">
                <a:solidFill>
                  <a:schemeClr val="accent3"/>
                </a:solidFill>
                <a:latin typeface="Georgia"/>
                <a:ea typeface="Georgia"/>
                <a:cs typeface="Georgia"/>
                <a:sym typeface="Georgia"/>
              </a:defRPr>
            </a:lvl8pPr>
            <a:lvl9pPr marL="2240280" indent="-93979" algn="l" rtl="0">
              <a:spcBef>
                <a:spcPts val="300"/>
              </a:spcBef>
              <a:buClr>
                <a:schemeClr val="accent3"/>
              </a:buClr>
              <a:buFont typeface="Georgia"/>
              <a:buChar char="◦"/>
              <a:defRPr sz="1400" baseline="0">
                <a:solidFill>
                  <a:schemeClr val="accent3"/>
                </a:solidFill>
                <a:latin typeface="Georgia"/>
                <a:ea typeface="Georgia"/>
                <a:cs typeface="Georgia"/>
                <a:sym typeface="Georgia"/>
              </a:defRPr>
            </a:lvl9pPr>
          </a:lstStyle>
          <a:p>
            <a:endParaRPr/>
          </a:p>
        </p:txBody>
      </p:sp>
      <p:sp>
        <p:nvSpPr>
          <p:cNvPr id="47" name="Shape 47"/>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8" name="Shape 48"/>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9" name="Shape 49"/>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722312" y="1981200"/>
            <a:ext cx="7772400" cy="1362075"/>
          </a:xfrm>
          <a:prstGeom prst="rect">
            <a:avLst/>
          </a:prstGeom>
          <a:noFill/>
          <a:ln>
            <a:noFill/>
          </a:ln>
        </p:spPr>
        <p:txBody>
          <a:bodyPr lIns="91425" tIns="91425" rIns="91425" bIns="91425" anchor="b" anchorCtr="0"/>
          <a:lstStyle>
            <a:lvl1pPr algn="l" rtl="0">
              <a:spcBef>
                <a:spcPts val="0"/>
              </a:spcBef>
              <a:buClr>
                <a:srgbClr val="FFFFFF"/>
              </a:buClr>
              <a:buFont typeface="Trebuchet MS"/>
              <a:buNone/>
              <a:defRPr sz="4300" b="1" cap="none" baseline="0">
                <a:solidFill>
                  <a:srgbClr val="FFFFFF"/>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1"/>
          </p:nvPr>
        </p:nvSpPr>
        <p:spPr>
          <a:xfrm>
            <a:off x="722312" y="3367087"/>
            <a:ext cx="7772400" cy="1509711"/>
          </a:xfrm>
          <a:prstGeom prst="rect">
            <a:avLst/>
          </a:prstGeom>
          <a:noFill/>
          <a:ln>
            <a:noFill/>
          </a:ln>
        </p:spPr>
        <p:txBody>
          <a:bodyPr lIns="91425" tIns="91425" rIns="91425" bIns="91425" anchor="t" anchorCtr="0"/>
          <a:lstStyle>
            <a:lvl1pPr marL="45720" indent="-7619" rtl="0">
              <a:spcBef>
                <a:spcPts val="0"/>
              </a:spcBef>
              <a:buClr>
                <a:schemeClr val="dk2"/>
              </a:buClr>
              <a:buFont typeface="Georgia"/>
              <a:buNone/>
              <a:defRPr sz="2100" b="0">
                <a:solidFill>
                  <a:schemeClr val="dk2"/>
                </a:solidFill>
              </a:defRPr>
            </a:lvl1pPr>
            <a:lvl2pPr rtl="0">
              <a:spcBef>
                <a:spcPts val="0"/>
              </a:spcBef>
              <a:buClr>
                <a:srgbClr val="888888"/>
              </a:buClr>
              <a:buFont typeface="Georgia"/>
              <a:buNone/>
              <a:defRPr sz="1800">
                <a:solidFill>
                  <a:srgbClr val="888888"/>
                </a:solidFill>
              </a:defRPr>
            </a:lvl2pPr>
            <a:lvl3pPr rtl="0">
              <a:spcBef>
                <a:spcPts val="0"/>
              </a:spcBef>
              <a:buClr>
                <a:srgbClr val="888888"/>
              </a:buClr>
              <a:buFont typeface="Georgia"/>
              <a:buNone/>
              <a:defRPr sz="1600">
                <a:solidFill>
                  <a:srgbClr val="888888"/>
                </a:solidFill>
              </a:defRPr>
            </a:lvl3pPr>
            <a:lvl4pPr rtl="0">
              <a:spcBef>
                <a:spcPts val="0"/>
              </a:spcBef>
              <a:buClr>
                <a:srgbClr val="888888"/>
              </a:buClr>
              <a:buFont typeface="Georgia"/>
              <a:buNone/>
              <a:defRPr sz="1400">
                <a:solidFill>
                  <a:srgbClr val="888888"/>
                </a:solidFill>
              </a:defRPr>
            </a:lvl4pPr>
            <a:lvl5pPr rtl="0">
              <a:spcBef>
                <a:spcPts val="0"/>
              </a:spcBef>
              <a:buClr>
                <a:srgbClr val="888888"/>
              </a:buClr>
              <a:buFont typeface="Georgia"/>
              <a:buNone/>
              <a:defRPr sz="1400">
                <a:solidFill>
                  <a:srgbClr val="888888"/>
                </a:solidFill>
              </a:defRPr>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53" name="Shape 53"/>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4" name="Shape 54"/>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5" name="Shape 55"/>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algn="l" rtl="0">
              <a:spcBef>
                <a:spcPts val="0"/>
              </a:spcBef>
              <a:buClr>
                <a:schemeClr val="dk2"/>
              </a:buClr>
              <a:buFont typeface="Trebuchet MS"/>
              <a:buNone/>
              <a:defRPr sz="4000">
                <a:solidFill>
                  <a:schemeClr val="dk2"/>
                </a:solidFill>
                <a:latin typeface="Trebuchet MS"/>
                <a:ea typeface="Trebuchet MS"/>
                <a:cs typeface="Trebuchet MS"/>
                <a:sym typeface="Trebuchet MS"/>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8" name="Shape 58"/>
          <p:cNvSpPr txBox="1">
            <a:spLocks noGrp="1"/>
          </p:cNvSpPr>
          <p:nvPr>
            <p:ph type="body" idx="1"/>
          </p:nvPr>
        </p:nvSpPr>
        <p:spPr>
          <a:xfrm>
            <a:off x="457200" y="2249424"/>
            <a:ext cx="4038599" cy="45259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900"/>
            </a:lvl2pPr>
            <a:lvl3pPr rtl="0">
              <a:spcBef>
                <a:spcPts val="0"/>
              </a:spcBef>
              <a:defRPr sz="1800"/>
            </a:lvl3pPr>
            <a:lvl4pPr rtl="0">
              <a:spcBef>
                <a:spcPts val="0"/>
              </a:spcBef>
              <a:defRPr sz="1800"/>
            </a:lvl4pPr>
            <a:lvl5pPr rtl="0">
              <a:spcBef>
                <a:spcPts val="0"/>
              </a:spcBef>
              <a:defRPr sz="18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59" name="Shape 59"/>
          <p:cNvSpPr txBox="1">
            <a:spLocks noGrp="1"/>
          </p:cNvSpPr>
          <p:nvPr>
            <p:ph type="body" idx="2"/>
          </p:nvPr>
        </p:nvSpPr>
        <p:spPr>
          <a:xfrm>
            <a:off x="4648200" y="2249424"/>
            <a:ext cx="4038599" cy="45259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900"/>
            </a:lvl2pPr>
            <a:lvl3pPr rtl="0">
              <a:spcBef>
                <a:spcPts val="0"/>
              </a:spcBef>
              <a:defRPr sz="1800"/>
            </a:lvl3pPr>
            <a:lvl4pPr rtl="0">
              <a:spcBef>
                <a:spcPts val="0"/>
              </a:spcBef>
              <a:defRPr sz="1800"/>
            </a:lvl4pPr>
            <a:lvl5pPr rtl="0">
              <a:spcBef>
                <a:spcPts val="0"/>
              </a:spcBef>
              <a:defRPr sz="18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0" name="Shape 60"/>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61" name="Shape 61"/>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62" name="Shape 62"/>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81000" y="1143000"/>
            <a:ext cx="8381999" cy="1069847"/>
          </a:xfrm>
          <a:prstGeom prst="rect">
            <a:avLst/>
          </a:prstGeom>
          <a:noFill/>
          <a:ln>
            <a:noFill/>
          </a:ln>
        </p:spPr>
        <p:txBody>
          <a:bodyPr lIns="91425" tIns="91425" rIns="91425" bIns="91425" anchor="ctr" anchorCtr="0"/>
          <a:lstStyle>
            <a:lvl1pPr rtl="0">
              <a:spcBef>
                <a:spcPts val="0"/>
              </a:spcBef>
              <a:defRPr sz="4000" b="0" i="0" cap="none" baseline="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body" idx="1"/>
          </p:nvPr>
        </p:nvSpPr>
        <p:spPr>
          <a:xfrm>
            <a:off x="381000" y="2244969"/>
            <a:ext cx="4041648" cy="457200"/>
          </a:xfrm>
          <a:prstGeom prst="rect">
            <a:avLst/>
          </a:prstGeom>
          <a:solidFill>
            <a:srgbClr val="BC0B1F">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indent="-7619" rtl="0">
              <a:spcBef>
                <a:spcPts val="0"/>
              </a:spcBef>
              <a:buClr>
                <a:srgbClr val="414141"/>
              </a:buClr>
              <a:buFont typeface="Georgia"/>
              <a:buNone/>
              <a:defRPr sz="1900" b="1">
                <a:solidFill>
                  <a:srgbClr val="414141"/>
                </a:solidFill>
              </a:defRPr>
            </a:lvl1pPr>
            <a:lvl2pPr rtl="0">
              <a:spcBef>
                <a:spcPts val="0"/>
              </a:spcBef>
              <a:buFont typeface="Georgia"/>
              <a:buNone/>
              <a:defRPr sz="2000" b="1"/>
            </a:lvl2pPr>
            <a:lvl3pPr rtl="0">
              <a:spcBef>
                <a:spcPts val="0"/>
              </a:spcBef>
              <a:buFont typeface="Georgia"/>
              <a:buNone/>
              <a:defRPr sz="1800" b="1"/>
            </a:lvl3pPr>
            <a:lvl4pPr rtl="0">
              <a:spcBef>
                <a:spcPts val="0"/>
              </a:spcBef>
              <a:buFont typeface="Georgia"/>
              <a:buNone/>
              <a:defRPr sz="1600" b="1"/>
            </a:lvl4pPr>
            <a:lvl5pPr rtl="0">
              <a:spcBef>
                <a:spcPts val="0"/>
              </a:spcBef>
              <a:buFont typeface="Georgia"/>
              <a:buNone/>
              <a:defRPr sz="1600" b="1"/>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6" name="Shape 66"/>
          <p:cNvSpPr txBox="1">
            <a:spLocks noGrp="1"/>
          </p:cNvSpPr>
          <p:nvPr>
            <p:ph type="body" idx="2"/>
          </p:nvPr>
        </p:nvSpPr>
        <p:spPr>
          <a:xfrm>
            <a:off x="4721225" y="2244969"/>
            <a:ext cx="4041774" cy="457200"/>
          </a:xfrm>
          <a:prstGeom prst="rect">
            <a:avLst/>
          </a:prstGeom>
          <a:solidFill>
            <a:srgbClr val="BC0B1F">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indent="-7619" rtl="0">
              <a:spcBef>
                <a:spcPts val="0"/>
              </a:spcBef>
              <a:buClr>
                <a:srgbClr val="414141"/>
              </a:buClr>
              <a:buFont typeface="Georgia"/>
              <a:buNone/>
              <a:defRPr sz="1900" b="1">
                <a:solidFill>
                  <a:srgbClr val="414141"/>
                </a:solidFill>
              </a:defRPr>
            </a:lvl1pPr>
            <a:lvl2pPr rtl="0">
              <a:spcBef>
                <a:spcPts val="0"/>
              </a:spcBef>
              <a:buFont typeface="Georgia"/>
              <a:buNone/>
              <a:defRPr sz="2000" b="1"/>
            </a:lvl2pPr>
            <a:lvl3pPr rtl="0">
              <a:spcBef>
                <a:spcPts val="0"/>
              </a:spcBef>
              <a:buFont typeface="Georgia"/>
              <a:buNone/>
              <a:defRPr sz="1800" b="1"/>
            </a:lvl3pPr>
            <a:lvl4pPr rtl="0">
              <a:spcBef>
                <a:spcPts val="0"/>
              </a:spcBef>
              <a:buFont typeface="Georgia"/>
              <a:buNone/>
              <a:defRPr sz="1600" b="1"/>
            </a:lvl4pPr>
            <a:lvl5pPr rtl="0">
              <a:spcBef>
                <a:spcPts val="0"/>
              </a:spcBef>
              <a:buFont typeface="Georgia"/>
              <a:buNone/>
              <a:defRPr sz="1600" b="1"/>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7" name="Shape 67"/>
          <p:cNvSpPr txBox="1">
            <a:spLocks noGrp="1"/>
          </p:cNvSpPr>
          <p:nvPr>
            <p:ph type="body" idx="3"/>
          </p:nvPr>
        </p:nvSpPr>
        <p:spPr>
          <a:xfrm>
            <a:off x="381000" y="2708518"/>
            <a:ext cx="4041648" cy="3886200"/>
          </a:xfrm>
          <a:prstGeom prst="rect">
            <a:avLst/>
          </a:prstGeom>
          <a:noFill/>
          <a:ln>
            <a:noFill/>
          </a:ln>
        </p:spPr>
        <p:txBody>
          <a:bodyPr lIns="91425" tIns="91425" rIns="91425" bIns="91425" anchor="t" anchorCtr="0"/>
          <a:lstStyle>
            <a:lvl1pPr rtl="0">
              <a:spcBef>
                <a:spcPts val="0"/>
              </a:spcBef>
              <a:defRPr sz="20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8" name="Shape 68"/>
          <p:cNvSpPr txBox="1">
            <a:spLocks noGrp="1"/>
          </p:cNvSpPr>
          <p:nvPr>
            <p:ph type="body" idx="4"/>
          </p:nvPr>
        </p:nvSpPr>
        <p:spPr>
          <a:xfrm>
            <a:off x="4718303" y="2708518"/>
            <a:ext cx="4041774" cy="3886200"/>
          </a:xfrm>
          <a:prstGeom prst="rect">
            <a:avLst/>
          </a:prstGeom>
          <a:noFill/>
          <a:ln>
            <a:noFill/>
          </a:ln>
        </p:spPr>
        <p:txBody>
          <a:bodyPr lIns="91425" tIns="91425" rIns="91425" bIns="91425" anchor="t" anchorCtr="0"/>
          <a:lstStyle>
            <a:lvl1pPr rtl="0">
              <a:spcBef>
                <a:spcPts val="0"/>
              </a:spcBef>
              <a:defRPr sz="20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69" name="Shape 69"/>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0" name="Shape 70"/>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
        <p:nvSpPr>
          <p:cNvPr id="71" name="Shape 71"/>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1143000"/>
            <a:ext cx="8229600" cy="1069847"/>
          </a:xfrm>
          <a:prstGeom prst="rect">
            <a:avLst/>
          </a:prstGeom>
          <a:noFill/>
          <a:ln>
            <a:noFill/>
          </a:ln>
        </p:spPr>
        <p:txBody>
          <a:bodyPr lIns="91425" tIns="91425" rIns="91425" bIns="91425" anchor="ctr" anchorCtr="0"/>
          <a:lstStyle>
            <a:lvl1pPr rtl="0">
              <a:spcBef>
                <a:spcPts val="0"/>
              </a:spcBef>
              <a:defRPr sz="40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4" name="Shape 74"/>
          <p:cNvSpPr txBox="1">
            <a:spLocks noGrp="1"/>
          </p:cNvSpPr>
          <p:nvPr>
            <p:ph type="dt" idx="10"/>
          </p:nvPr>
        </p:nvSpPr>
        <p:spPr>
          <a:xfrm>
            <a:off x="6583679"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5" name="Shape 7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6" name="Shape 7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
        <p:nvSpPr>
          <p:cNvPr id="78" name="Shape 78"/>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79" name="Shape 79"/>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0" name="Shape 80"/>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5353496" y="1101970"/>
            <a:ext cx="3383280" cy="877823"/>
          </a:xfrm>
          <a:prstGeom prst="rect">
            <a:avLst/>
          </a:prstGeom>
          <a:noFill/>
          <a:ln>
            <a:noFill/>
          </a:ln>
        </p:spPr>
        <p:txBody>
          <a:bodyPr lIns="91425" tIns="91425" rIns="91425" bIns="91425" anchor="b" anchorCtr="0"/>
          <a:lstStyle>
            <a:lvl1pPr algn="l" rtl="0">
              <a:spcBef>
                <a:spcPts val="0"/>
              </a:spcBef>
              <a:buFont typeface="Trebuchet MS"/>
              <a:buNone/>
              <a:defRPr sz="18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3" name="Shape 83"/>
          <p:cNvSpPr txBox="1">
            <a:spLocks noGrp="1"/>
          </p:cNvSpPr>
          <p:nvPr>
            <p:ph type="body" idx="1"/>
          </p:nvPr>
        </p:nvSpPr>
        <p:spPr>
          <a:xfrm>
            <a:off x="5353496" y="2010726"/>
            <a:ext cx="3383280" cy="4617720"/>
          </a:xfrm>
          <a:prstGeom prst="rect">
            <a:avLst/>
          </a:prstGeom>
          <a:noFill/>
          <a:ln>
            <a:noFill/>
          </a:ln>
        </p:spPr>
        <p:txBody>
          <a:bodyPr lIns="91425" tIns="91425" rIns="91425" bIns="91425" anchor="t" anchorCtr="0"/>
          <a:lstStyle>
            <a:lvl1pPr marL="9144" indent="-9144" rtl="0">
              <a:spcBef>
                <a:spcPts val="0"/>
              </a:spcBef>
              <a:buFont typeface="Georgia"/>
              <a:buNone/>
              <a:defRPr sz="1400"/>
            </a:lvl1pPr>
            <a:lvl2pPr rtl="0">
              <a:spcBef>
                <a:spcPts val="0"/>
              </a:spcBef>
              <a:buFont typeface="Georgia"/>
              <a:buNone/>
              <a:defRPr sz="1200"/>
            </a:lvl2pPr>
            <a:lvl3pPr rtl="0">
              <a:spcBef>
                <a:spcPts val="0"/>
              </a:spcBef>
              <a:buFont typeface="Georgia"/>
              <a:buNone/>
              <a:defRPr sz="1000"/>
            </a:lvl3pPr>
            <a:lvl4pPr rtl="0">
              <a:spcBef>
                <a:spcPts val="0"/>
              </a:spcBef>
              <a:buFont typeface="Georgia"/>
              <a:buNone/>
              <a:defRPr sz="900"/>
            </a:lvl4pPr>
            <a:lvl5pPr rtl="0">
              <a:spcBef>
                <a:spcPts val="0"/>
              </a:spcBef>
              <a:buFont typeface="Georgia"/>
              <a:buNone/>
              <a:defRPr sz="9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84" name="Shape 84"/>
          <p:cNvSpPr txBox="1">
            <a:spLocks noGrp="1"/>
          </p:cNvSpPr>
          <p:nvPr>
            <p:ph type="body" idx="2"/>
          </p:nvPr>
        </p:nvSpPr>
        <p:spPr>
          <a:xfrm>
            <a:off x="152400" y="776287"/>
            <a:ext cx="5102351" cy="585215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85" name="Shape 85"/>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6" name="Shape 86"/>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7" name="Shape 87"/>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8"/>
        <p:cNvGrpSpPr/>
        <p:nvPr/>
      </p:nvGrpSpPr>
      <p:grpSpPr>
        <a:xfrm>
          <a:off x="0" y="0"/>
          <a:ext cx="0" cy="0"/>
          <a:chOff x="0" y="0"/>
          <a:chExt cx="0" cy="0"/>
        </a:xfrm>
      </p:grpSpPr>
      <p:sp>
        <p:nvSpPr>
          <p:cNvPr id="89" name="Shape 89"/>
          <p:cNvSpPr txBox="1">
            <a:spLocks noGrp="1"/>
          </p:cNvSpPr>
          <p:nvPr>
            <p:ph type="title"/>
          </p:nvPr>
        </p:nvSpPr>
        <p:spPr>
          <a:xfrm rot="-5400000">
            <a:off x="3393016" y="3156576"/>
            <a:ext cx="4681637" cy="586803"/>
          </a:xfrm>
          <a:prstGeom prst="rect">
            <a:avLst/>
          </a:prstGeom>
          <a:noFill/>
          <a:ln>
            <a:noFill/>
          </a:ln>
        </p:spPr>
        <p:txBody>
          <a:bodyPr lIns="91425" tIns="91425" rIns="91425" bIns="91425" anchor="t" anchorCtr="0"/>
          <a:lstStyle>
            <a:lvl1pPr algn="ctr" rtl="0">
              <a:spcBef>
                <a:spcPts val="0"/>
              </a:spcBef>
              <a:buFont typeface="Trebuchet MS"/>
              <a:buNone/>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0" name="Shape 90"/>
          <p:cNvSpPr>
            <a:spLocks noGrp="1"/>
          </p:cNvSpPr>
          <p:nvPr>
            <p:ph type="pic" idx="2"/>
          </p:nvPr>
        </p:nvSpPr>
        <p:spPr>
          <a:xfrm>
            <a:off x="403670" y="1143000"/>
            <a:ext cx="4572000" cy="4572000"/>
          </a:xfrm>
          <a:prstGeom prst="rect">
            <a:avLst/>
          </a:prstGeom>
          <a:solidFill>
            <a:srgbClr val="EAEAEA"/>
          </a:solidFill>
          <a:ln w="50800" cap="flat" cmpd="sng">
            <a:solidFill>
              <a:srgbClr val="FFFFFF"/>
            </a:solidFill>
            <a:prstDash val="solid"/>
            <a:miter/>
            <a:headEnd type="none" w="med" len="med"/>
            <a:tailEnd type="none" w="med" len="med"/>
          </a:ln>
        </p:spPr>
      </p:sp>
      <p:sp>
        <p:nvSpPr>
          <p:cNvPr id="91" name="Shape 91"/>
          <p:cNvSpPr txBox="1">
            <a:spLocks noGrp="1"/>
          </p:cNvSpPr>
          <p:nvPr>
            <p:ph type="body" idx="1"/>
          </p:nvPr>
        </p:nvSpPr>
        <p:spPr>
          <a:xfrm>
            <a:off x="6088442" y="3274308"/>
            <a:ext cx="2590800" cy="2516489"/>
          </a:xfrm>
          <a:prstGeom prst="rect">
            <a:avLst/>
          </a:prstGeom>
          <a:noFill/>
          <a:ln>
            <a:noFill/>
          </a:ln>
        </p:spPr>
        <p:txBody>
          <a:bodyPr lIns="91425" tIns="91425" rIns="91425" bIns="91425" anchor="t" anchorCtr="0"/>
          <a:lstStyle>
            <a:lvl1pPr marL="0" indent="0" rtl="0">
              <a:lnSpc>
                <a:spcPct val="100000"/>
              </a:lnSpc>
              <a:spcBef>
                <a:spcPts val="0"/>
              </a:spcBef>
              <a:buFont typeface="Georgia"/>
              <a:buNone/>
              <a:defRPr sz="1300"/>
            </a:lvl1pPr>
            <a:lvl2pPr rtl="0">
              <a:spcBef>
                <a:spcPts val="0"/>
              </a:spcBef>
              <a:buFont typeface="Georgia"/>
              <a:buNone/>
              <a:defRPr sz="1200"/>
            </a:lvl2pPr>
            <a:lvl3pPr rtl="0">
              <a:spcBef>
                <a:spcPts val="0"/>
              </a:spcBef>
              <a:buFont typeface="Georgia"/>
              <a:buNone/>
              <a:defRPr sz="1000"/>
            </a:lvl3pPr>
            <a:lvl4pPr rtl="0">
              <a:spcBef>
                <a:spcPts val="0"/>
              </a:spcBef>
              <a:buFont typeface="Georgia"/>
              <a:buNone/>
              <a:defRPr sz="900"/>
            </a:lvl4pPr>
            <a:lvl5pPr rtl="0">
              <a:spcBef>
                <a:spcPts val="0"/>
              </a:spcBef>
              <a:buFont typeface="Georgia"/>
              <a:buNone/>
              <a:defRPr sz="900"/>
            </a:lvl5pPr>
            <a:lvl6pPr rtl="0">
              <a:spcBef>
                <a:spcPts val="0"/>
              </a:spcBef>
              <a:defRPr sz="1800">
                <a:solidFill>
                  <a:schemeClr val="accent3"/>
                </a:solidFill>
                <a:latin typeface="Georgia"/>
                <a:ea typeface="Georgia"/>
                <a:cs typeface="Georgia"/>
                <a:sym typeface="Georgia"/>
              </a:defRPr>
            </a:lvl6pPr>
            <a:lvl7pPr rtl="0">
              <a:spcBef>
                <a:spcPts val="0"/>
              </a:spcBef>
              <a:defRPr sz="1600">
                <a:solidFill>
                  <a:schemeClr val="accent3"/>
                </a:solidFill>
                <a:latin typeface="Georgia"/>
                <a:ea typeface="Georgia"/>
                <a:cs typeface="Georgia"/>
                <a:sym typeface="Georgia"/>
              </a:defRPr>
            </a:lvl7pPr>
            <a:lvl8pPr rtl="0">
              <a:spcBef>
                <a:spcPts val="0"/>
              </a:spcBef>
              <a:defRPr sz="1500">
                <a:solidFill>
                  <a:schemeClr val="accent3"/>
                </a:solidFill>
                <a:latin typeface="Georgia"/>
                <a:ea typeface="Georgia"/>
                <a:cs typeface="Georgia"/>
                <a:sym typeface="Georgia"/>
              </a:defRPr>
            </a:lvl8pPr>
            <a:lvl9pPr rtl="0">
              <a:spcBef>
                <a:spcPts val="0"/>
              </a:spcBef>
              <a:defRPr sz="1400" baseline="0">
                <a:solidFill>
                  <a:schemeClr val="accent3"/>
                </a:solidFill>
                <a:latin typeface="Georgia"/>
                <a:ea typeface="Georgia"/>
                <a:cs typeface="Georgia"/>
                <a:sym typeface="Georgia"/>
              </a:defRPr>
            </a:lvl9pPr>
          </a:lstStyle>
          <a:p>
            <a:endParaRPr/>
          </a:p>
        </p:txBody>
      </p:sp>
      <p:sp>
        <p:nvSpPr>
          <p:cNvPr id="92" name="Shape 92"/>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3" name="Shape 93"/>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4" name="Shape 94"/>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366817"/>
            <a:ext cx="9144000" cy="84406"/>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0" name="Shape 10"/>
          <p:cNvSpPr/>
          <p:nvPr/>
        </p:nvSpPr>
        <p:spPr>
          <a:xfrm>
            <a:off x="0" y="0"/>
            <a:ext cx="9144000" cy="310662"/>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1" name="Shape 11"/>
          <p:cNvSpPr/>
          <p:nvPr/>
        </p:nvSpPr>
        <p:spPr>
          <a:xfrm>
            <a:off x="0" y="308276"/>
            <a:ext cx="9144001" cy="9144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2" name="Shape 12"/>
          <p:cNvSpPr/>
          <p:nvPr/>
        </p:nvSpPr>
        <p:spPr>
          <a:xfrm rot="10800000" flipH="1">
            <a:off x="5410182" y="360246"/>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3" name="Shape 13"/>
          <p:cNvSpPr/>
          <p:nvPr/>
        </p:nvSpPr>
        <p:spPr>
          <a:xfrm rot="10800000" flipH="1">
            <a:off x="5410200" y="440112"/>
            <a:ext cx="3733800" cy="180034"/>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4" name="Shape 14"/>
          <p:cNvSpPr/>
          <p:nvPr/>
        </p:nvSpPr>
        <p:spPr>
          <a:xfrm>
            <a:off x="5407339" y="497504"/>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5" name="Shape 15"/>
          <p:cNvSpPr/>
          <p:nvPr/>
        </p:nvSpPr>
        <p:spPr>
          <a:xfrm>
            <a:off x="7373646" y="588943"/>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6" name="Shape 16"/>
          <p:cNvSpPr/>
          <p:nvPr/>
        </p:nvSpPr>
        <p:spPr>
          <a:xfrm>
            <a:off x="9084965" y="-2001"/>
            <a:ext cx="57625"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7" name="Shape 17"/>
          <p:cNvSpPr/>
          <p:nvPr/>
        </p:nvSpPr>
        <p:spPr>
          <a:xfrm>
            <a:off x="9044481" y="-2001"/>
            <a:ext cx="27431"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8" name="Shape 18"/>
          <p:cNvSpPr/>
          <p:nvPr/>
        </p:nvSpPr>
        <p:spPr>
          <a:xfrm>
            <a:off x="9025428" y="-2001"/>
            <a:ext cx="9143" cy="621792"/>
          </a:xfrm>
          <a:prstGeom prst="rect">
            <a:avLst/>
          </a:prstGeom>
          <a:solidFill>
            <a:srgbClr val="FFFFFF">
              <a:alpha val="6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9" name="Shape 19"/>
          <p:cNvSpPr/>
          <p:nvPr/>
        </p:nvSpPr>
        <p:spPr>
          <a:xfrm>
            <a:off x="8975422" y="-2001"/>
            <a:ext cx="27431" cy="621792"/>
          </a:xfrm>
          <a:prstGeom prst="rect">
            <a:avLst/>
          </a:prstGeom>
          <a:solidFill>
            <a:srgbClr val="FFFFFF">
              <a:alpha val="4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0" name="Shape 20"/>
          <p:cNvSpPr/>
          <p:nvPr/>
        </p:nvSpPr>
        <p:spPr>
          <a:xfrm>
            <a:off x="8915677" y="379"/>
            <a:ext cx="54863" cy="585215"/>
          </a:xfrm>
          <a:prstGeom prst="rect">
            <a:avLst/>
          </a:prstGeom>
          <a:solidFill>
            <a:srgbClr val="FFFFFF">
              <a:alpha val="2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1" name="Shape 21"/>
          <p:cNvSpPr/>
          <p:nvPr/>
        </p:nvSpPr>
        <p:spPr>
          <a:xfrm>
            <a:off x="8873475" y="379"/>
            <a:ext cx="9143" cy="585215"/>
          </a:xfrm>
          <a:prstGeom prst="rect">
            <a:avLst/>
          </a:prstGeom>
          <a:solidFill>
            <a:srgbClr val="FFFFFF">
              <a:alpha val="29803"/>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2" name="Shape 22"/>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indent="0" algn="l" rtl="0">
              <a:spcBef>
                <a:spcPts val="0"/>
              </a:spcBef>
              <a:buClr>
                <a:schemeClr val="dk2"/>
              </a:buClr>
              <a:buFont typeface="Trebuchet MS"/>
              <a:buNone/>
              <a:defRPr sz="4000" b="0" i="0" u="none" strike="noStrike" cap="none" baseline="0">
                <a:solidFill>
                  <a:schemeClr val="dk2"/>
                </a:solidFill>
                <a:latin typeface="Trebuchet MS"/>
                <a:ea typeface="Trebuchet MS"/>
                <a:cs typeface="Trebuchet MS"/>
                <a:sym typeface="Trebuchet MS"/>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3" name="Shape 23"/>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marR="0" indent="-86359" algn="l" rtl="0">
              <a:spcBef>
                <a:spcPts val="300"/>
              </a:spcBef>
              <a:buClr>
                <a:schemeClr val="accent3"/>
              </a:buClr>
              <a:buFont typeface="Georgia"/>
              <a:buChar char="•"/>
              <a:defRPr sz="2800" b="0" i="0" u="none" strike="noStrike" cap="none" baseline="0">
                <a:solidFill>
                  <a:schemeClr val="dk1"/>
                </a:solidFill>
                <a:latin typeface="Georgia"/>
                <a:ea typeface="Georgia"/>
                <a:cs typeface="Georgia"/>
                <a:sym typeface="Georgia"/>
              </a:defRPr>
            </a:lvl1pPr>
            <a:lvl2pPr marL="658368" marR="0" indent="-86868" algn="l" rtl="0">
              <a:spcBef>
                <a:spcPts val="300"/>
              </a:spcBef>
              <a:buClr>
                <a:schemeClr val="accent2"/>
              </a:buClr>
              <a:buFont typeface="Georgia"/>
              <a:buChar char="▫"/>
              <a:defRPr sz="2600" b="0" i="0" u="none" strike="noStrike" cap="none" baseline="0">
                <a:solidFill>
                  <a:schemeClr val="accent2"/>
                </a:solidFill>
                <a:latin typeface="Georgia"/>
                <a:ea typeface="Georgia"/>
                <a:cs typeface="Georgia"/>
                <a:sym typeface="Georgia"/>
              </a:defRPr>
            </a:lvl2pPr>
            <a:lvl3pPr marL="923544" marR="0" indent="-72644" algn="l" rtl="0">
              <a:spcBef>
                <a:spcPts val="300"/>
              </a:spcBef>
              <a:buClr>
                <a:schemeClr val="accent1"/>
              </a:buClr>
              <a:buFont typeface="Noto Symbol"/>
              <a:buChar char="⚫"/>
              <a:defRPr sz="2400" b="0" i="0" u="none" strike="noStrike" cap="none" baseline="0">
                <a:solidFill>
                  <a:schemeClr val="accent1"/>
                </a:solidFill>
                <a:latin typeface="Georgia"/>
                <a:ea typeface="Georgia"/>
                <a:cs typeface="Georgia"/>
                <a:sym typeface="Georgia"/>
              </a:defRPr>
            </a:lvl3pPr>
            <a:lvl4pPr marL="1179576" marR="0" indent="-61975" algn="l" rtl="0">
              <a:spcBef>
                <a:spcPts val="300"/>
              </a:spcBef>
              <a:buClr>
                <a:schemeClr val="accent1"/>
              </a:buClr>
              <a:buFont typeface="Noto Symbol"/>
              <a:buChar char="⚫"/>
              <a:defRPr sz="2200" b="0" i="0" u="none" strike="noStrike" cap="none" baseline="0">
                <a:solidFill>
                  <a:schemeClr val="accent1"/>
                </a:solidFill>
                <a:latin typeface="Georgia"/>
                <a:ea typeface="Georgia"/>
                <a:cs typeface="Georgia"/>
                <a:sym typeface="Georgia"/>
              </a:defRPr>
            </a:lvl4pPr>
            <a:lvl5pPr marL="1389888" marR="0" indent="-56388" algn="l" rtl="0">
              <a:spcBef>
                <a:spcPts val="300"/>
              </a:spcBef>
              <a:buClr>
                <a:schemeClr val="accent3"/>
              </a:buClr>
              <a:buFont typeface="Georgia"/>
              <a:buChar char="▫"/>
              <a:defRPr sz="2000" b="0" i="0" u="none" strike="noStrike" cap="none" baseline="0">
                <a:solidFill>
                  <a:schemeClr val="accent3"/>
                </a:solidFill>
                <a:latin typeface="Georgia"/>
                <a:ea typeface="Georgia"/>
                <a:cs typeface="Georgia"/>
                <a:sym typeface="Georgia"/>
              </a:defRPr>
            </a:lvl5pPr>
            <a:lvl6pPr marL="1609344" marR="0" indent="-72644" algn="l" rtl="0">
              <a:spcBef>
                <a:spcPts val="300"/>
              </a:spcBef>
              <a:buClr>
                <a:schemeClr val="accent3"/>
              </a:buClr>
              <a:buFont typeface="Georgia"/>
              <a:buChar char="▫"/>
              <a:defRPr sz="1800" b="0" i="0" u="none" strike="noStrike" cap="none" baseline="0">
                <a:solidFill>
                  <a:schemeClr val="accent3"/>
                </a:solidFill>
                <a:latin typeface="Georgia"/>
                <a:ea typeface="Georgia"/>
                <a:cs typeface="Georgia"/>
                <a:sym typeface="Georgia"/>
              </a:defRPr>
            </a:lvl6pPr>
            <a:lvl7pPr marL="1828800" marR="0" indent="-88900" algn="l" rtl="0">
              <a:spcBef>
                <a:spcPts val="300"/>
              </a:spcBef>
              <a:buClr>
                <a:schemeClr val="accent3"/>
              </a:buClr>
              <a:buFont typeface="Georgia"/>
              <a:buChar char="▫"/>
              <a:defRPr sz="1600" b="0" i="0" u="none" strike="noStrike" cap="none" baseline="0">
                <a:solidFill>
                  <a:schemeClr val="accent3"/>
                </a:solidFill>
                <a:latin typeface="Georgia"/>
                <a:ea typeface="Georgia"/>
                <a:cs typeface="Georgia"/>
                <a:sym typeface="Georgia"/>
              </a:defRPr>
            </a:lvl7pPr>
            <a:lvl8pPr marL="2029968" marR="0" indent="-93217" algn="l" rtl="0">
              <a:spcBef>
                <a:spcPts val="300"/>
              </a:spcBef>
              <a:buClr>
                <a:schemeClr val="accent3"/>
              </a:buClr>
              <a:buFont typeface="Georgia"/>
              <a:buChar char="◦"/>
              <a:defRPr sz="1500" b="0" i="0" u="none" strike="noStrike" cap="none" baseline="0">
                <a:solidFill>
                  <a:schemeClr val="accent3"/>
                </a:solidFill>
                <a:latin typeface="Georgia"/>
                <a:ea typeface="Georgia"/>
                <a:cs typeface="Georgia"/>
                <a:sym typeface="Georgia"/>
              </a:defRPr>
            </a:lvl8pPr>
            <a:lvl9pPr marL="2240280" marR="0" indent="-93979" algn="l" rtl="0">
              <a:spcBef>
                <a:spcPts val="300"/>
              </a:spcBef>
              <a:buClr>
                <a:schemeClr val="accent3"/>
              </a:buClr>
              <a:buFont typeface="Georgia"/>
              <a:buChar char="◦"/>
              <a:defRPr sz="1400" b="0" i="0" u="none" strike="noStrike" cap="none" baseline="0">
                <a:solidFill>
                  <a:schemeClr val="accent3"/>
                </a:solidFill>
                <a:latin typeface="Georgia"/>
                <a:ea typeface="Georgia"/>
                <a:cs typeface="Georgia"/>
                <a:sym typeface="Georgia"/>
              </a:defRPr>
            </a:lvl9pPr>
          </a:lstStyle>
          <a:p>
            <a:endParaRPr/>
          </a:p>
        </p:txBody>
      </p:sp>
      <p:sp>
        <p:nvSpPr>
          <p:cNvPr id="24" name="Shape 24"/>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indent="0" algn="l"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25" name="Shape 2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indent="0" algn="r" rtl="0">
              <a:spcBef>
                <a:spcPts val="0"/>
              </a:spcBef>
              <a:defRPr sz="800" b="0" i="0" u="none" strike="noStrike" cap="none" baseline="0">
                <a:solidFill>
                  <a:schemeClr val="accent2"/>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26" name="Shape 2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baseline="0">
                <a:solidFill>
                  <a:srgbClr val="FFFFFF"/>
                </a:solidFill>
                <a:latin typeface="Georgia"/>
                <a:ea typeface="Georgia"/>
                <a:cs typeface="Georgia"/>
                <a:sym typeface="Georgia"/>
              </a:rPr>
              <a:t>‹#›</a:t>
            </a:fld>
            <a:endParaRPr lang="en-US" sz="1800" b="0" i="0" u="none" strike="noStrike" cap="none" baseline="0">
              <a:solidFill>
                <a:srgbClr val="FFFFFF"/>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istory.com/topics/puritanis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ir.library.utoronto.ca/rpo/display/poem208.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vcu.edu/engweb/webtexts/" TargetMode="External"/><Relationship Id="rId4" Type="http://schemas.openxmlformats.org/officeDocument/2006/relationships/hyperlink" Target="http://www.vcu.edu/engweb/eng384/bradbio.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381000" y="1219200"/>
            <a:ext cx="8458200" cy="1851024"/>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Trebuchet MS"/>
              <a:buNone/>
            </a:pPr>
            <a:r>
              <a:rPr lang="en-US" sz="3959" b="0" i="0" u="none" strike="noStrike" cap="none" baseline="0">
                <a:solidFill>
                  <a:schemeClr val="lt1"/>
                </a:solidFill>
                <a:latin typeface="Trebuchet MS"/>
                <a:ea typeface="Trebuchet MS"/>
                <a:cs typeface="Trebuchet MS"/>
                <a:sym typeface="Trebuchet MS"/>
              </a:rPr>
              <a:t>The Puritan Tradition &amp; </a:t>
            </a:r>
            <a:br>
              <a:rPr lang="en-US" sz="3959" b="0" i="0" u="none" strike="noStrike" cap="none" baseline="0">
                <a:solidFill>
                  <a:schemeClr val="lt1"/>
                </a:solidFill>
                <a:latin typeface="Trebuchet MS"/>
                <a:ea typeface="Trebuchet MS"/>
                <a:cs typeface="Trebuchet MS"/>
                <a:sym typeface="Trebuchet MS"/>
              </a:rPr>
            </a:br>
            <a:r>
              <a:rPr lang="en-US" sz="3959" b="0" i="0" u="none" strike="noStrike" cap="none" baseline="0">
                <a:solidFill>
                  <a:schemeClr val="lt1"/>
                </a:solidFill>
                <a:latin typeface="Trebuchet MS"/>
                <a:ea typeface="Trebuchet MS"/>
                <a:cs typeface="Trebuchet MS"/>
                <a:sym typeface="Trebuchet MS"/>
              </a:rPr>
              <a:t>Anne Bradstreet (1612-1672)</a:t>
            </a:r>
            <a:br>
              <a:rPr lang="en-US" sz="3959" b="0" i="0" u="none" strike="noStrike" cap="none" baseline="0">
                <a:solidFill>
                  <a:schemeClr val="lt1"/>
                </a:solidFill>
                <a:latin typeface="Trebuchet MS"/>
                <a:ea typeface="Trebuchet MS"/>
                <a:cs typeface="Trebuchet MS"/>
                <a:sym typeface="Trebuchet MS"/>
              </a:rPr>
            </a:br>
            <a:endParaRPr lang="en-US" sz="3959" b="0" i="0" u="none" strike="noStrike" cap="none" baseline="0">
              <a:solidFill>
                <a:schemeClr val="lt1"/>
              </a:solidFill>
              <a:latin typeface="Trebuchet MS"/>
              <a:ea typeface="Trebuchet MS"/>
              <a:cs typeface="Trebuchet MS"/>
              <a:sym typeface="Trebuchet MS"/>
            </a:endParaRPr>
          </a:p>
        </p:txBody>
      </p:sp>
      <p:sp>
        <p:nvSpPr>
          <p:cNvPr id="109" name="Shape 109"/>
          <p:cNvSpPr txBox="1">
            <a:spLocks noGrp="1"/>
          </p:cNvSpPr>
          <p:nvPr>
            <p:ph type="subTitle" idx="1"/>
          </p:nvPr>
        </p:nvSpPr>
        <p:spPr>
          <a:xfrm>
            <a:off x="457200" y="3899937"/>
            <a:ext cx="4953000" cy="1752600"/>
          </a:xfrm>
          <a:prstGeom prst="rect">
            <a:avLst/>
          </a:prstGeom>
          <a:noFill/>
          <a:ln>
            <a:noFill/>
          </a:ln>
        </p:spPr>
        <p:txBody>
          <a:bodyPr lIns="91425" tIns="45700" rIns="91425" bIns="45700" anchor="t" anchorCtr="0">
            <a:noAutofit/>
          </a:bodyPr>
          <a:lstStyle/>
          <a:p>
            <a:pPr marL="64008" marR="0" lvl="0" indent="-507" algn="l" rtl="0">
              <a:spcBef>
                <a:spcPts val="0"/>
              </a:spcBef>
              <a:buClr>
                <a:schemeClr val="accent3"/>
              </a:buClr>
              <a:buFont typeface="Georgia"/>
              <a:buNone/>
            </a:pPr>
            <a:endParaRPr sz="2400" b="0" i="0" u="none" strike="noStrike" cap="none" baseline="0">
              <a:solidFill>
                <a:schemeClr val="dk2"/>
              </a:solidFill>
              <a:latin typeface="Georgia"/>
              <a:ea typeface="Georgia"/>
              <a:cs typeface="Georgia"/>
              <a:sym typeface="Georgia"/>
            </a:endParaRPr>
          </a:p>
        </p:txBody>
      </p:sp>
      <p:pic>
        <p:nvPicPr>
          <p:cNvPr id="110" name="Shape 110"/>
          <p:cNvPicPr preferRelativeResize="0"/>
          <p:nvPr/>
        </p:nvPicPr>
        <p:blipFill rotWithShape="1">
          <a:blip r:embed="rId3">
            <a:alphaModFix/>
          </a:blip>
          <a:srcRect/>
          <a:stretch/>
        </p:blipFill>
        <p:spPr>
          <a:xfrm>
            <a:off x="5486400" y="3048000"/>
            <a:ext cx="3371850" cy="3625644"/>
          </a:xfrm>
          <a:prstGeom prst="rect">
            <a:avLst/>
          </a:prstGeom>
          <a:noFill/>
          <a:ln w="190500" cap="sq" cmpd="sng">
            <a:solidFill>
              <a:srgbClr val="C8C6BD"/>
            </a:solidFill>
            <a:prstDash val="solid"/>
            <a:miter/>
            <a:headEnd type="none" w="med" len="med"/>
            <a:tailEnd type="none" w="med" len="med"/>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were the Puritans? </a:t>
            </a:r>
            <a:endParaRPr lang="en-US" dirty="0"/>
          </a:p>
        </p:txBody>
      </p:sp>
      <p:sp>
        <p:nvSpPr>
          <p:cNvPr id="3" name="Text Placeholder 2"/>
          <p:cNvSpPr>
            <a:spLocks noGrp="1"/>
          </p:cNvSpPr>
          <p:nvPr>
            <p:ph type="body" idx="1"/>
          </p:nvPr>
        </p:nvSpPr>
        <p:spPr/>
        <p:txBody>
          <a:bodyPr/>
          <a:lstStyle/>
          <a:p>
            <a:pPr marL="279401" indent="0">
              <a:buNone/>
            </a:pPr>
            <a:endParaRPr lang="en-US" dirty="0" smtClean="0">
              <a:hlinkClick r:id="rId2"/>
            </a:endParaRPr>
          </a:p>
          <a:p>
            <a:pPr marL="279401" indent="0">
              <a:buNone/>
            </a:pPr>
            <a:endParaRPr lang="en-US" dirty="0">
              <a:hlinkClick r:id="rId2"/>
            </a:endParaRPr>
          </a:p>
          <a:p>
            <a:pPr marL="279401" indent="0">
              <a:buNone/>
            </a:pPr>
            <a:endParaRPr lang="en-US" dirty="0" smtClean="0">
              <a:hlinkClick r:id="rId2"/>
            </a:endParaRPr>
          </a:p>
          <a:p>
            <a:pPr marL="279401" indent="0">
              <a:buNone/>
            </a:pPr>
            <a:r>
              <a:rPr lang="en-US" dirty="0" smtClean="0">
                <a:hlinkClick r:id="rId2"/>
              </a:rPr>
              <a:t>Who Were the Puritans?</a:t>
            </a:r>
            <a:endParaRPr lang="en-US" dirty="0"/>
          </a:p>
        </p:txBody>
      </p:sp>
    </p:spTree>
    <p:extLst>
      <p:ext uri="{BB962C8B-B14F-4D97-AF65-F5344CB8AC3E}">
        <p14:creationId xmlns:p14="http://schemas.microsoft.com/office/powerpoint/2010/main" val="3324072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6858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b="0" i="0" u="none" strike="noStrike" cap="none" baseline="0">
                <a:solidFill>
                  <a:schemeClr val="dk2"/>
                </a:solidFill>
                <a:latin typeface="Trebuchet MS"/>
                <a:ea typeface="Trebuchet MS"/>
                <a:cs typeface="Trebuchet MS"/>
                <a:sym typeface="Trebuchet MS"/>
              </a:rPr>
              <a:t>Puritan Beliefs</a:t>
            </a:r>
            <a:br>
              <a:rPr lang="en-US" sz="3600" b="0" i="0" u="none" strike="noStrike" cap="none" baseline="0">
                <a:solidFill>
                  <a:schemeClr val="dk2"/>
                </a:solidFill>
                <a:latin typeface="Trebuchet MS"/>
                <a:ea typeface="Trebuchet MS"/>
                <a:cs typeface="Trebuchet MS"/>
                <a:sym typeface="Trebuchet MS"/>
              </a:rPr>
            </a:br>
            <a:endParaRPr lang="en-US" sz="3600" b="0" i="0" u="none" strike="noStrike" cap="none" baseline="0">
              <a:solidFill>
                <a:schemeClr val="dk2"/>
              </a:solidFill>
              <a:latin typeface="Trebuchet MS"/>
              <a:ea typeface="Trebuchet MS"/>
              <a:cs typeface="Trebuchet MS"/>
              <a:sym typeface="Trebuchet MS"/>
            </a:endParaRPr>
          </a:p>
        </p:txBody>
      </p:sp>
      <p:sp>
        <p:nvSpPr>
          <p:cNvPr id="116" name="Shape 116"/>
          <p:cNvSpPr txBox="1">
            <a:spLocks noGrp="1"/>
          </p:cNvSpPr>
          <p:nvPr>
            <p:ph type="body" idx="1"/>
          </p:nvPr>
        </p:nvSpPr>
        <p:spPr>
          <a:xfrm>
            <a:off x="381000" y="1447800"/>
            <a:ext cx="6400799" cy="4325112"/>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Human beings are inherently evil and must struggle to overcome their sinful nature. </a:t>
            </a: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Personal salvation depends solely on the grace of God.</a:t>
            </a: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The Bible is the                          supreme authority                               on earth. </a:t>
            </a:r>
          </a:p>
          <a:p>
            <a:pPr marL="365760" marR="0" lvl="0" indent="-86359"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pic>
        <p:nvPicPr>
          <p:cNvPr id="117" name="Shape 117"/>
          <p:cNvPicPr preferRelativeResize="0"/>
          <p:nvPr/>
        </p:nvPicPr>
        <p:blipFill rotWithShape="1">
          <a:blip r:embed="rId3">
            <a:alphaModFix/>
          </a:blip>
          <a:srcRect/>
          <a:stretch/>
        </p:blipFill>
        <p:spPr>
          <a:xfrm>
            <a:off x="4038600" y="3505200"/>
            <a:ext cx="4725707" cy="2752726"/>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5334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b="0" i="0" u="none" strike="noStrike" cap="none" baseline="0">
                <a:solidFill>
                  <a:schemeClr val="dk2"/>
                </a:solidFill>
                <a:latin typeface="Trebuchet MS"/>
                <a:ea typeface="Trebuchet MS"/>
                <a:cs typeface="Trebuchet MS"/>
                <a:sym typeface="Trebuchet MS"/>
              </a:rPr>
              <a:t>Puritan Logic</a:t>
            </a:r>
            <a:br>
              <a:rPr lang="en-US" sz="3600" b="0" i="0" u="none" strike="noStrike" cap="none" baseline="0">
                <a:solidFill>
                  <a:schemeClr val="dk2"/>
                </a:solidFill>
                <a:latin typeface="Trebuchet MS"/>
                <a:ea typeface="Trebuchet MS"/>
                <a:cs typeface="Trebuchet MS"/>
                <a:sym typeface="Trebuchet MS"/>
              </a:rPr>
            </a:br>
            <a:endParaRPr lang="en-US" sz="3600" b="0" i="0" u="none" strike="noStrike" cap="none" baseline="0">
              <a:solidFill>
                <a:schemeClr val="dk2"/>
              </a:solidFill>
              <a:latin typeface="Trebuchet MS"/>
              <a:ea typeface="Trebuchet MS"/>
              <a:cs typeface="Trebuchet MS"/>
              <a:sym typeface="Trebuchet MS"/>
            </a:endParaRPr>
          </a:p>
        </p:txBody>
      </p:sp>
      <p:sp>
        <p:nvSpPr>
          <p:cNvPr id="123" name="Shape 123"/>
          <p:cNvSpPr txBox="1">
            <a:spLocks noGrp="1"/>
          </p:cNvSpPr>
          <p:nvPr>
            <p:ph type="body" idx="1"/>
          </p:nvPr>
        </p:nvSpPr>
        <p:spPr>
          <a:xfrm>
            <a:off x="381000" y="1219200"/>
            <a:ext cx="7239000" cy="4593335"/>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The longer you live, the more opportunity you have to sin. </a:t>
            </a: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The more you sin, the angrier God becomes. </a:t>
            </a: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The angrier He becomes, the worse your eternal punishment will be. </a:t>
            </a: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The sooner you die, the                                        better off you will be                                       in the afterlife. </a:t>
            </a:r>
          </a:p>
          <a:p>
            <a:pPr marL="365760" marR="0" lvl="0" indent="-264160"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pic>
        <p:nvPicPr>
          <p:cNvPr id="124" name="Shape 124"/>
          <p:cNvPicPr preferRelativeResize="0"/>
          <p:nvPr/>
        </p:nvPicPr>
        <p:blipFill rotWithShape="1">
          <a:blip r:embed="rId3">
            <a:alphaModFix/>
          </a:blip>
          <a:srcRect/>
          <a:stretch/>
        </p:blipFill>
        <p:spPr>
          <a:xfrm>
            <a:off x="4876800" y="3886200"/>
            <a:ext cx="3886200" cy="261937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6096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b="0" i="0" u="none" strike="noStrike" cap="none" baseline="0">
                <a:solidFill>
                  <a:schemeClr val="dk2"/>
                </a:solidFill>
                <a:latin typeface="Trebuchet MS"/>
                <a:ea typeface="Trebuchet MS"/>
                <a:cs typeface="Trebuchet MS"/>
                <a:sym typeface="Trebuchet MS"/>
              </a:rPr>
              <a:t>Puritan Literature </a:t>
            </a:r>
            <a:br>
              <a:rPr lang="en-US" sz="3600" b="0" i="0" u="none" strike="noStrike" cap="none" baseline="0">
                <a:solidFill>
                  <a:schemeClr val="dk2"/>
                </a:solidFill>
                <a:latin typeface="Trebuchet MS"/>
                <a:ea typeface="Trebuchet MS"/>
                <a:cs typeface="Trebuchet MS"/>
                <a:sym typeface="Trebuchet MS"/>
              </a:rPr>
            </a:br>
            <a:endParaRPr lang="en-US" sz="3600" b="0" i="0" u="none" strike="noStrike" cap="none" baseline="0">
              <a:solidFill>
                <a:schemeClr val="dk2"/>
              </a:solidFill>
              <a:latin typeface="Trebuchet MS"/>
              <a:ea typeface="Trebuchet MS"/>
              <a:cs typeface="Trebuchet MS"/>
              <a:sym typeface="Trebuchet MS"/>
            </a:endParaRPr>
          </a:p>
        </p:txBody>
      </p:sp>
      <p:sp>
        <p:nvSpPr>
          <p:cNvPr id="130" name="Shape 130"/>
          <p:cNvSpPr txBox="1">
            <a:spLocks noGrp="1"/>
          </p:cNvSpPr>
          <p:nvPr>
            <p:ph type="body" idx="1"/>
          </p:nvPr>
        </p:nvSpPr>
        <p:spPr>
          <a:xfrm>
            <a:off x="304800" y="1752600"/>
            <a:ext cx="8229600" cy="4669535"/>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Its purpose is for </a:t>
            </a:r>
            <a:r>
              <a:rPr lang="en-US" sz="2800" b="0" i="0" u="sng" strike="noStrike" cap="none" baseline="0">
                <a:solidFill>
                  <a:schemeClr val="dk1"/>
                </a:solidFill>
                <a:latin typeface="Georgia"/>
                <a:ea typeface="Georgia"/>
                <a:cs typeface="Georgia"/>
                <a:sym typeface="Georgia"/>
              </a:rPr>
              <a:t>moral</a:t>
            </a:r>
            <a:r>
              <a:rPr lang="en-US" sz="2800" b="0" i="0" u="none" strike="noStrike" cap="none" baseline="0">
                <a:solidFill>
                  <a:schemeClr val="dk1"/>
                </a:solidFill>
                <a:latin typeface="Georgia"/>
                <a:ea typeface="Georgia"/>
                <a:cs typeface="Georgia"/>
                <a:sym typeface="Georgia"/>
              </a:rPr>
              <a:t>                             instruction only. </a:t>
            </a:r>
          </a:p>
          <a:p>
            <a:pPr marL="0" marR="0" indent="0" algn="l" rtl="0">
              <a:spcBef>
                <a:spcPts val="0"/>
              </a:spcBef>
              <a:buNone/>
            </a:pPr>
            <a:endParaRPr/>
          </a:p>
          <a:p>
            <a:pPr marL="0" marR="0" lvl="0" indent="0" algn="l" rtl="0">
              <a:spcBef>
                <a:spcPts val="0"/>
              </a:spcBef>
              <a:buNone/>
            </a:pPr>
            <a:endParaRP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Types of literature include                                 sermons, poetry, and hymns</a:t>
            </a:r>
          </a:p>
          <a:p>
            <a:pPr marL="0" marR="0" lvl="0" indent="0" algn="l" rtl="0">
              <a:spcBef>
                <a:spcPts val="300"/>
              </a:spcBef>
              <a:buNone/>
            </a:pPr>
            <a:endParaRPr/>
          </a:p>
          <a:p>
            <a:pPr marL="365760" marR="0" lvl="0" indent="-264160" algn="l" rtl="0">
              <a:spcBef>
                <a:spcPts val="300"/>
              </a:spcBef>
              <a:buClr>
                <a:schemeClr val="accent3"/>
              </a:buClr>
              <a:buSzPct val="100000"/>
              <a:buFont typeface="Georgia"/>
              <a:buChar char="•"/>
            </a:pPr>
            <a:r>
              <a:rPr lang="en-US" sz="2800" b="0" i="0" u="none" strike="noStrike" cap="none" baseline="0">
                <a:solidFill>
                  <a:schemeClr val="dk1"/>
                </a:solidFill>
                <a:latin typeface="Georgia"/>
                <a:ea typeface="Georgia"/>
                <a:cs typeface="Georgia"/>
                <a:sym typeface="Georgia"/>
              </a:rPr>
              <a:t>It also discusses the love and care of husbands and their children by their wives. </a:t>
            </a:r>
          </a:p>
          <a:p>
            <a:pPr marL="365760" marR="0" lvl="0" indent="-264160"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a:p>
            <a:pPr marL="365760" marR="0" lvl="0" indent="-86359"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a:p>
            <a:pPr marL="365760" marR="0" lvl="0" indent="-86359"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pic>
        <p:nvPicPr>
          <p:cNvPr id="131" name="Shape 131"/>
          <p:cNvPicPr preferRelativeResize="0"/>
          <p:nvPr/>
        </p:nvPicPr>
        <p:blipFill rotWithShape="1">
          <a:blip r:embed="rId3">
            <a:alphaModFix/>
          </a:blip>
          <a:srcRect/>
          <a:stretch/>
        </p:blipFill>
        <p:spPr>
          <a:xfrm>
            <a:off x="5334000" y="762000"/>
            <a:ext cx="3266348" cy="1981199"/>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04800" y="4572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baseline="0">
                <a:solidFill>
                  <a:schemeClr val="dk2"/>
                </a:solidFill>
                <a:latin typeface="Trebuchet MS"/>
                <a:ea typeface="Trebuchet MS"/>
                <a:cs typeface="Trebuchet MS"/>
                <a:sym typeface="Trebuchet MS"/>
              </a:rPr>
              <a:t>Anne Bradstreet: Early Life </a:t>
            </a:r>
          </a:p>
        </p:txBody>
      </p:sp>
      <p:sp>
        <p:nvSpPr>
          <p:cNvPr id="137" name="Shape 137"/>
          <p:cNvSpPr txBox="1">
            <a:spLocks noGrp="1"/>
          </p:cNvSpPr>
          <p:nvPr>
            <p:ph type="body" idx="1"/>
          </p:nvPr>
        </p:nvSpPr>
        <p:spPr>
          <a:xfrm>
            <a:off x="304800" y="1600200"/>
            <a:ext cx="8229600" cy="4821238"/>
          </a:xfrm>
          <a:prstGeom prst="rect">
            <a:avLst/>
          </a:prstGeom>
          <a:noFill/>
          <a:ln>
            <a:noFill/>
          </a:ln>
        </p:spPr>
        <p:txBody>
          <a:bodyPr lIns="91425" tIns="45700" rIns="91425" bIns="45700" anchor="t" anchorCtr="0">
            <a:noAutofit/>
          </a:bodyPr>
          <a:lstStyle/>
          <a:p>
            <a:pPr marL="365760" marR="0" lvl="0" indent="-264160" algn="l" rtl="0">
              <a:lnSpc>
                <a:spcPct val="90000"/>
              </a:lnSpc>
              <a:spcBef>
                <a:spcPts val="0"/>
              </a:spcBef>
              <a:spcAft>
                <a:spcPts val="0"/>
              </a:spcAft>
              <a:buClr>
                <a:schemeClr val="accent3"/>
              </a:buClr>
              <a:buSzPct val="99615"/>
              <a:buFont typeface="Georgia"/>
              <a:buChar char="•"/>
            </a:pPr>
            <a:r>
              <a:rPr lang="en-US" sz="2590" b="0" i="0" u="none" strike="noStrike" cap="none" baseline="0">
                <a:solidFill>
                  <a:schemeClr val="dk1"/>
                </a:solidFill>
                <a:latin typeface="Georgia"/>
                <a:ea typeface="Georgia"/>
                <a:cs typeface="Georgia"/>
                <a:sym typeface="Georgia"/>
              </a:rPr>
              <a:t>Born Anne Dudley in Northampton, England in 1612.</a:t>
            </a:r>
          </a:p>
          <a:p>
            <a:pPr marL="365760" marR="0" lvl="0" indent="-264160" algn="l" rtl="0">
              <a:lnSpc>
                <a:spcPct val="90000"/>
              </a:lnSpc>
              <a:spcBef>
                <a:spcPts val="1200"/>
              </a:spcBef>
              <a:spcAft>
                <a:spcPts val="0"/>
              </a:spcAft>
              <a:buClr>
                <a:schemeClr val="accent3"/>
              </a:buClr>
              <a:buSzPct val="99615"/>
              <a:buFont typeface="Georgia"/>
              <a:buChar char="•"/>
            </a:pPr>
            <a:r>
              <a:rPr lang="en-US" sz="2590" b="0" i="0" u="none" strike="noStrike" cap="none" baseline="0">
                <a:solidFill>
                  <a:schemeClr val="dk1"/>
                </a:solidFill>
                <a:latin typeface="Georgia"/>
                <a:ea typeface="Georgia"/>
                <a:cs typeface="Georgia"/>
                <a:sym typeface="Georgia"/>
              </a:rPr>
              <a:t>Father managed Earl of Lincoln’s estate.</a:t>
            </a:r>
          </a:p>
          <a:p>
            <a:pPr marL="365760" marR="0" lvl="0" indent="-264160" algn="l" rtl="0">
              <a:lnSpc>
                <a:spcPct val="90000"/>
              </a:lnSpc>
              <a:spcBef>
                <a:spcPts val="1200"/>
              </a:spcBef>
              <a:spcAft>
                <a:spcPts val="0"/>
              </a:spcAft>
              <a:buClr>
                <a:schemeClr val="accent3"/>
              </a:buClr>
              <a:buSzPct val="99615"/>
              <a:buFont typeface="Georgia"/>
              <a:buChar char="•"/>
            </a:pPr>
            <a:r>
              <a:rPr lang="en-US" sz="2590" b="0" i="0" u="none" strike="noStrike" cap="none" baseline="0">
                <a:solidFill>
                  <a:schemeClr val="dk1"/>
                </a:solidFill>
                <a:latin typeface="Georgia"/>
                <a:ea typeface="Georgia"/>
                <a:cs typeface="Georgia"/>
                <a:sym typeface="Georgia"/>
              </a:rPr>
              <a:t>Provided daughter with excellent educational opportunities during her early years.</a:t>
            </a:r>
          </a:p>
          <a:p>
            <a:pPr marL="365760" marR="0" lvl="0" indent="-264160" algn="l" rtl="0">
              <a:lnSpc>
                <a:spcPct val="90000"/>
              </a:lnSpc>
              <a:spcBef>
                <a:spcPts val="1200"/>
              </a:spcBef>
              <a:spcAft>
                <a:spcPts val="0"/>
              </a:spcAft>
              <a:buClr>
                <a:schemeClr val="accent3"/>
              </a:buClr>
              <a:buSzPct val="99615"/>
              <a:buFont typeface="Georgia"/>
              <a:buChar char="•"/>
            </a:pPr>
            <a:r>
              <a:rPr lang="en-US" sz="2590" b="0" i="0" u="none" strike="noStrike" cap="none" baseline="0">
                <a:solidFill>
                  <a:schemeClr val="dk1"/>
                </a:solidFill>
                <a:latin typeface="Georgia"/>
                <a:ea typeface="Georgia"/>
                <a:cs typeface="Georgia"/>
                <a:sym typeface="Georgia"/>
              </a:rPr>
              <a:t>At age 16, married Simon Bradstreet.</a:t>
            </a:r>
          </a:p>
          <a:p>
            <a:pPr marL="658368" marR="0" lvl="1" indent="-251968" algn="l" rtl="0">
              <a:lnSpc>
                <a:spcPct val="90000"/>
              </a:lnSpc>
              <a:spcBef>
                <a:spcPts val="1200"/>
              </a:spcBef>
              <a:spcAft>
                <a:spcPts val="0"/>
              </a:spcAft>
              <a:buClr>
                <a:schemeClr val="accent2"/>
              </a:buClr>
              <a:buSzPct val="101285"/>
              <a:buFont typeface="Georgia"/>
              <a:buChar char="▫"/>
            </a:pPr>
            <a:r>
              <a:rPr lang="en-US" sz="2127" b="0" i="0" u="none" strike="noStrike" cap="none" baseline="0">
                <a:solidFill>
                  <a:schemeClr val="accent2"/>
                </a:solidFill>
                <a:latin typeface="Georgia"/>
                <a:ea typeface="Georgia"/>
                <a:cs typeface="Georgia"/>
                <a:sym typeface="Georgia"/>
              </a:rPr>
              <a:t>Year after their marriage, he was appointed to assist with preparations for Massachusetts Bay Company.</a:t>
            </a:r>
          </a:p>
          <a:p>
            <a:pPr marL="365760" marR="0" lvl="0" indent="-264160" algn="l" rtl="0">
              <a:lnSpc>
                <a:spcPct val="90000"/>
              </a:lnSpc>
              <a:spcBef>
                <a:spcPts val="1200"/>
              </a:spcBef>
              <a:spcAft>
                <a:spcPts val="0"/>
              </a:spcAft>
              <a:buClr>
                <a:schemeClr val="accent3"/>
              </a:buClr>
              <a:buSzPct val="99615"/>
              <a:buFont typeface="Georgia"/>
              <a:buChar char="•"/>
            </a:pPr>
            <a:r>
              <a:rPr lang="en-US" sz="2590" b="0" i="0" u="none" strike="noStrike" cap="none" baseline="0">
                <a:solidFill>
                  <a:schemeClr val="dk1"/>
                </a:solidFill>
                <a:latin typeface="Georgia"/>
                <a:ea typeface="Georgia"/>
                <a:cs typeface="Georgia"/>
                <a:sym typeface="Georgia"/>
              </a:rPr>
              <a:t>In 1630, the Bradstreet’s father (and her father) boarded John Winthrop’s flagship Arabella to begin the Puritans’ journey to the colonies.</a:t>
            </a:r>
          </a:p>
          <a:p>
            <a:pPr marL="658368" marR="0" lvl="1" indent="-251968" algn="l" rtl="0">
              <a:lnSpc>
                <a:spcPct val="90000"/>
              </a:lnSpc>
              <a:spcBef>
                <a:spcPts val="1200"/>
              </a:spcBef>
              <a:spcAft>
                <a:spcPts val="600"/>
              </a:spcAft>
              <a:buClr>
                <a:schemeClr val="accent2"/>
              </a:buClr>
              <a:buFont typeface="Noto Symbol"/>
              <a:buNone/>
            </a:pPr>
            <a:endParaRPr sz="2127" b="0" i="0" u="none" strike="noStrike" cap="none" baseline="0">
              <a:solidFill>
                <a:schemeClr val="accent2"/>
              </a:solidFill>
              <a:latin typeface="Georgia"/>
              <a:ea typeface="Georgia"/>
              <a:cs typeface="Georgia"/>
              <a:sym typeface="Georgia"/>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04800" y="381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baseline="0">
                <a:solidFill>
                  <a:schemeClr val="dk2"/>
                </a:solidFill>
                <a:latin typeface="Trebuchet MS"/>
                <a:ea typeface="Trebuchet MS"/>
                <a:cs typeface="Trebuchet MS"/>
                <a:sym typeface="Trebuchet MS"/>
              </a:rPr>
              <a:t>Puritan Influences</a:t>
            </a:r>
          </a:p>
        </p:txBody>
      </p:sp>
      <p:sp>
        <p:nvSpPr>
          <p:cNvPr id="144" name="Shape 144"/>
          <p:cNvSpPr txBox="1">
            <a:spLocks noGrp="1"/>
          </p:cNvSpPr>
          <p:nvPr>
            <p:ph type="body" idx="1"/>
          </p:nvPr>
        </p:nvSpPr>
        <p:spPr>
          <a:xfrm>
            <a:off x="381000" y="1524000"/>
            <a:ext cx="5791200" cy="5333999"/>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Because of the tendency of the Puritans to ostracize female intellectuals, Anne was very hesitant to publish any of her poetry.</a:t>
            </a:r>
          </a:p>
          <a:p>
            <a:pPr marL="365760" marR="0" lvl="0" indent="-264160" algn="l" rtl="0">
              <a:spcBef>
                <a:spcPts val="300"/>
              </a:spcBef>
              <a:buClr>
                <a:schemeClr val="accent3"/>
              </a:buClr>
              <a:buFont typeface="Georgia"/>
              <a:buNone/>
            </a:pPr>
            <a:endParaRPr sz="2400" b="0" i="0" u="none" strike="noStrike" cap="none" baseline="0">
              <a:solidFill>
                <a:schemeClr val="dk1"/>
              </a:solidFill>
              <a:latin typeface="Georgia"/>
              <a:ea typeface="Georgia"/>
              <a:cs typeface="Georgia"/>
              <a:sym typeface="Georgia"/>
            </a:endParaRPr>
          </a:p>
          <a:p>
            <a:pPr marL="365760" marR="0" lvl="0" indent="-264160" algn="l" rtl="0">
              <a:spcBef>
                <a:spcPts val="30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Though the men in her life had social prominence, </a:t>
            </a:r>
            <a:r>
              <a:rPr lang="en-US" sz="2400" b="0" i="1" u="none" strike="noStrike" cap="none" baseline="0">
                <a:solidFill>
                  <a:schemeClr val="dk1"/>
                </a:solidFill>
                <a:latin typeface="Georgia"/>
                <a:ea typeface="Georgia"/>
                <a:cs typeface="Georgia"/>
                <a:sym typeface="Georgia"/>
              </a:rPr>
              <a:t>“Any woman who sought to use her wit, charm, or intelligence in the community at large found herself ridiculed, banished, or executed by the Colony's powerful group of male leaders” (</a:t>
            </a:r>
            <a:r>
              <a:rPr lang="en-US" sz="2400" i="1"/>
              <a:t>Woodlief)</a:t>
            </a:r>
            <a:r>
              <a:rPr lang="en-US"/>
              <a:t>.</a:t>
            </a:r>
          </a:p>
          <a:p>
            <a:pPr marL="365760" marR="0" lvl="0" indent="-86359"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pic>
        <p:nvPicPr>
          <p:cNvPr id="145" name="Shape 145"/>
          <p:cNvPicPr preferRelativeResize="0"/>
          <p:nvPr/>
        </p:nvPicPr>
        <p:blipFill rotWithShape="1">
          <a:blip r:embed="rId3">
            <a:alphaModFix/>
          </a:blip>
          <a:srcRect/>
          <a:stretch/>
        </p:blipFill>
        <p:spPr>
          <a:xfrm>
            <a:off x="6324600" y="1600200"/>
            <a:ext cx="2343150" cy="43434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81000" y="381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baseline="0">
                <a:solidFill>
                  <a:schemeClr val="dk2"/>
                </a:solidFill>
                <a:latin typeface="Trebuchet MS"/>
                <a:ea typeface="Trebuchet MS"/>
                <a:cs typeface="Trebuchet MS"/>
                <a:sym typeface="Trebuchet MS"/>
              </a:rPr>
              <a:t>Bradstreet’s Poetry</a:t>
            </a:r>
          </a:p>
        </p:txBody>
      </p:sp>
      <p:sp>
        <p:nvSpPr>
          <p:cNvPr id="151" name="Shape 151"/>
          <p:cNvSpPr txBox="1">
            <a:spLocks noGrp="1"/>
          </p:cNvSpPr>
          <p:nvPr>
            <p:ph type="body" idx="1"/>
          </p:nvPr>
        </p:nvSpPr>
        <p:spPr>
          <a:xfrm>
            <a:off x="304800" y="1447800"/>
            <a:ext cx="8305799" cy="5029199"/>
          </a:xfrm>
          <a:prstGeom prst="rect">
            <a:avLst/>
          </a:prstGeom>
          <a:noFill/>
          <a:ln>
            <a:noFill/>
          </a:ln>
        </p:spPr>
        <p:txBody>
          <a:bodyPr lIns="91425" tIns="45700" rIns="91425" bIns="45700" anchor="t" anchorCtr="0">
            <a:noAutofit/>
          </a:bodyPr>
          <a:lstStyle/>
          <a:p>
            <a:pPr marL="365760" marR="0" lvl="0" indent="-264160" algn="l" rtl="0">
              <a:spcBef>
                <a:spcPts val="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Considered by many to be the first American poet. </a:t>
            </a:r>
          </a:p>
          <a:p>
            <a:pPr marL="365760" marR="0" lvl="0" indent="-264160" algn="l" rtl="0">
              <a:spcBef>
                <a:spcPts val="30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Poetry reflects trials about her new circumstances in New World.</a:t>
            </a:r>
          </a:p>
          <a:p>
            <a:pPr marL="658368" marR="0" lvl="1" indent="-251968" algn="l" rtl="0">
              <a:spcBef>
                <a:spcPts val="300"/>
              </a:spcBef>
              <a:buClr>
                <a:schemeClr val="accent2"/>
              </a:buClr>
              <a:buSzPct val="100000"/>
              <a:buFont typeface="Georgia"/>
              <a:buChar char="▫"/>
            </a:pPr>
            <a:r>
              <a:rPr lang="en-US" sz="2400" b="0" i="0" u="none" strike="noStrike" cap="none" baseline="0">
                <a:solidFill>
                  <a:schemeClr val="accent2"/>
                </a:solidFill>
                <a:latin typeface="Georgia"/>
                <a:ea typeface="Georgia"/>
                <a:cs typeface="Georgia"/>
                <a:sym typeface="Georgia"/>
              </a:rPr>
              <a:t>Religious, historical, and domestic themes.</a:t>
            </a:r>
          </a:p>
          <a:p>
            <a:pPr marL="365760" marR="0" lvl="0" indent="-264160" algn="l" rtl="0">
              <a:lnSpc>
                <a:spcPct val="90000"/>
              </a:lnSpc>
              <a:spcBef>
                <a:spcPts val="30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Also reflects mixture of intellect, strength, and a woman comfortable with her lower position in Puritan society.</a:t>
            </a:r>
          </a:p>
          <a:p>
            <a:pPr marL="365760" marR="0" lvl="0" indent="-264160" algn="l" rtl="0">
              <a:lnSpc>
                <a:spcPct val="90000"/>
              </a:lnSpc>
              <a:spcBef>
                <a:spcPts val="30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Some of her final poems expressed her belief in the worth and ability of women, a topic that was very controversial in her culture.</a:t>
            </a:r>
          </a:p>
          <a:p>
            <a:pPr marL="365760" marR="0" lvl="0" indent="-264160" algn="l" rtl="0">
              <a:spcBef>
                <a:spcPts val="300"/>
              </a:spcBef>
              <a:buClr>
                <a:schemeClr val="accent3"/>
              </a:buClr>
              <a:buSzPct val="100000"/>
              <a:buFont typeface="Georgia"/>
              <a:buChar char="•"/>
            </a:pPr>
            <a:r>
              <a:rPr lang="en-US" sz="2400" b="0" i="0" u="none" strike="noStrike" cap="none" baseline="0">
                <a:solidFill>
                  <a:schemeClr val="dk1"/>
                </a:solidFill>
                <a:latin typeface="Georgia"/>
                <a:ea typeface="Georgia"/>
                <a:cs typeface="Georgia"/>
                <a:sym typeface="Georgia"/>
              </a:rPr>
              <a:t>Sometimes questions truth &amp; spiritual matters accepted by her religious sect.</a:t>
            </a:r>
          </a:p>
          <a:p>
            <a:pPr marL="658368" marR="0" lvl="1" indent="-251968" algn="l" rtl="0">
              <a:spcBef>
                <a:spcPts val="300"/>
              </a:spcBef>
              <a:buClr>
                <a:schemeClr val="accent2"/>
              </a:buClr>
              <a:buSzPct val="100000"/>
              <a:buFont typeface="Georgia"/>
              <a:buChar char="▫"/>
            </a:pPr>
            <a:r>
              <a:rPr lang="en-US" sz="2400" b="0" i="0" u="none" strike="noStrike" cap="none" baseline="0">
                <a:solidFill>
                  <a:schemeClr val="accent2"/>
                </a:solidFill>
                <a:latin typeface="Georgia"/>
                <a:ea typeface="Georgia"/>
                <a:cs typeface="Georgia"/>
                <a:sym typeface="Georgia"/>
              </a:rPr>
              <a:t>Her poetry does not reflect the avenging God of the Puritans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81000" y="6096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baseline="0">
                <a:solidFill>
                  <a:schemeClr val="dk2"/>
                </a:solidFill>
                <a:latin typeface="Trebuchet MS"/>
                <a:ea typeface="Trebuchet MS"/>
                <a:cs typeface="Trebuchet MS"/>
                <a:sym typeface="Trebuchet MS"/>
              </a:rPr>
              <a:t>References </a:t>
            </a:r>
          </a:p>
        </p:txBody>
      </p:sp>
      <p:sp>
        <p:nvSpPr>
          <p:cNvPr id="158" name="Shape 158"/>
          <p:cNvSpPr txBox="1">
            <a:spLocks noGrp="1"/>
          </p:cNvSpPr>
          <p:nvPr>
            <p:ph type="body" idx="1"/>
          </p:nvPr>
        </p:nvSpPr>
        <p:spPr>
          <a:xfrm>
            <a:off x="457200" y="1600200"/>
            <a:ext cx="8229600" cy="5087111"/>
          </a:xfrm>
          <a:prstGeom prst="rect">
            <a:avLst/>
          </a:prstGeom>
          <a:noFill/>
          <a:ln>
            <a:noFill/>
          </a:ln>
        </p:spPr>
        <p:txBody>
          <a:bodyPr lIns="91425" tIns="45700" rIns="91425" bIns="45700" anchor="t" anchorCtr="0">
            <a:noAutofit/>
          </a:bodyPr>
          <a:lstStyle/>
          <a:p>
            <a:pPr marL="0" marR="0" indent="0" algn="l" rtl="0">
              <a:spcBef>
                <a:spcPts val="0"/>
              </a:spcBef>
              <a:buNone/>
            </a:pPr>
            <a:endParaRPr sz="2200" b="1"/>
          </a:p>
          <a:p>
            <a:pPr lvl="0" indent="101600" rtl="0">
              <a:spcBef>
                <a:spcPts val="0"/>
              </a:spcBef>
              <a:buClr>
                <a:schemeClr val="accent3"/>
              </a:buClr>
              <a:buSzPct val="100000"/>
              <a:buFont typeface="Georgia"/>
              <a:buChar char="•"/>
            </a:pPr>
            <a:r>
              <a:rPr lang="en-US" sz="2200" b="1"/>
              <a:t>RPO Editors</a:t>
            </a:r>
            <a:r>
              <a:rPr lang="en-US" sz="2200"/>
              <a:t>, </a:t>
            </a:r>
            <a:r>
              <a:rPr lang="en-US" sz="2200" b="1"/>
              <a:t>Department of English</a:t>
            </a:r>
            <a:r>
              <a:rPr lang="en-US" sz="2200"/>
              <a:t>, and </a:t>
            </a:r>
            <a:r>
              <a:rPr lang="en-US" sz="2200" b="1"/>
              <a:t>UTO.</a:t>
            </a:r>
            <a:r>
              <a:rPr lang="en-US" sz="2200"/>
              <a:t> Representative Poetry Online.</a:t>
            </a:r>
            <a:r>
              <a:rPr lang="en-US" sz="2200" b="1"/>
              <a:t> </a:t>
            </a:r>
            <a:r>
              <a:rPr lang="en-US" sz="2200"/>
              <a:t>05 Oct. 2004 </a:t>
            </a:r>
            <a:r>
              <a:rPr lang="en-US" sz="2200" u="sng">
                <a:solidFill>
                  <a:schemeClr val="hlink"/>
                </a:solidFill>
                <a:hlinkClick r:id="rId3"/>
              </a:rPr>
              <a:t>http://eir.library.utoronto.ca/rpo/display/poem208.htm</a:t>
            </a:r>
          </a:p>
          <a:p>
            <a:pPr marL="0" lvl="0" indent="0" rtl="0">
              <a:spcBef>
                <a:spcPts val="0"/>
              </a:spcBef>
              <a:buNone/>
            </a:pPr>
            <a:endParaRPr sz="2200" b="1"/>
          </a:p>
          <a:p>
            <a:pPr marL="365760" marR="0" lvl="0" indent="-264160" algn="l" rtl="0">
              <a:spcBef>
                <a:spcPts val="300"/>
              </a:spcBef>
              <a:buClr>
                <a:schemeClr val="accent3"/>
              </a:buClr>
              <a:buSzPct val="100000"/>
              <a:buFont typeface="Georgia"/>
              <a:buChar char="•"/>
            </a:pPr>
            <a:r>
              <a:rPr lang="en-US" sz="2200" b="1" i="0" u="none" strike="noStrike" cap="none" baseline="0">
                <a:solidFill>
                  <a:schemeClr val="dk1"/>
                </a:solidFill>
                <a:latin typeface="Georgia"/>
                <a:ea typeface="Georgia"/>
                <a:cs typeface="Georgia"/>
                <a:sym typeface="Georgia"/>
              </a:rPr>
              <a:t>Ann Woodlief. </a:t>
            </a:r>
            <a:r>
              <a:rPr lang="en-US" sz="2200" b="0" i="0" u="none" strike="noStrike" cap="none" baseline="0">
                <a:solidFill>
                  <a:schemeClr val="dk1"/>
                </a:solidFill>
                <a:latin typeface="Georgia"/>
                <a:ea typeface="Georgia"/>
                <a:cs typeface="Georgia"/>
                <a:sym typeface="Georgia"/>
              </a:rPr>
              <a:t>Anne Bradstreet. 05 Oct. 2004 </a:t>
            </a:r>
            <a:r>
              <a:rPr lang="en-US" sz="2200" b="0" i="0" u="sng" strike="noStrike" cap="none" baseline="0">
                <a:solidFill>
                  <a:schemeClr val="hlink"/>
                </a:solidFill>
                <a:latin typeface="Georgia"/>
                <a:ea typeface="Georgia"/>
                <a:cs typeface="Georgia"/>
                <a:sym typeface="Georgia"/>
                <a:hlinkClick r:id="rId4"/>
              </a:rPr>
              <a:t>http://www.vcu.edu/engweb/eng384/bradbio.htm</a:t>
            </a:r>
          </a:p>
          <a:p>
            <a:pPr marL="0" marR="0" lvl="0" indent="0" algn="l" rtl="0">
              <a:spcBef>
                <a:spcPts val="300"/>
              </a:spcBef>
              <a:buNone/>
            </a:pPr>
            <a:endParaRPr sz="2200" u="sng">
              <a:solidFill>
                <a:srgbClr val="000000"/>
              </a:solidFill>
            </a:endParaRPr>
          </a:p>
          <a:p>
            <a:pPr marL="365760" marR="0" lvl="0" indent="-264160" algn="l" rtl="0">
              <a:spcBef>
                <a:spcPts val="300"/>
              </a:spcBef>
              <a:buClr>
                <a:schemeClr val="dk1"/>
              </a:buClr>
              <a:buSzPct val="100000"/>
              <a:buFont typeface="Georgia"/>
              <a:buChar char="•"/>
            </a:pPr>
            <a:r>
              <a:rPr lang="en-US" sz="2200" b="1" i="0" u="none" strike="noStrike" cap="none" baseline="0">
                <a:solidFill>
                  <a:schemeClr val="dk1"/>
                </a:solidFill>
                <a:latin typeface="Georgia"/>
                <a:ea typeface="Georgia"/>
                <a:cs typeface="Georgia"/>
                <a:sym typeface="Georgia"/>
              </a:rPr>
              <a:t>Ann Woodlief. </a:t>
            </a:r>
            <a:r>
              <a:rPr lang="en-US" sz="2200" b="0" i="0" u="none" strike="noStrike" cap="none" baseline="0">
                <a:solidFill>
                  <a:schemeClr val="dk1"/>
                </a:solidFill>
                <a:latin typeface="Georgia"/>
                <a:ea typeface="Georgia"/>
                <a:cs typeface="Georgia"/>
                <a:sym typeface="Georgia"/>
              </a:rPr>
              <a:t>Study Texts on Anne Bradstreet’s Poetry 05 Oct. 2004 http://www.vcu.edu/engweb/webtexts/</a:t>
            </a:r>
          </a:p>
          <a:p>
            <a:pPr marL="0" marR="0" lvl="0" indent="0" algn="l" rtl="0">
              <a:spcBef>
                <a:spcPts val="300"/>
              </a:spcBef>
              <a:buNone/>
            </a:pPr>
            <a:r>
              <a:rPr lang="en-US" sz="2200" b="0" i="0" u="none" strike="noStrike" cap="none" baseline="0">
                <a:solidFill>
                  <a:schemeClr val="dk1"/>
                </a:solidFill>
                <a:latin typeface="Georgia"/>
                <a:ea typeface="Georgia"/>
                <a:cs typeface="Georgia"/>
                <a:sym typeface="Georgia"/>
              </a:rPr>
              <a:t>      </a:t>
            </a:r>
            <a:r>
              <a:rPr lang="en-US" sz="2200" b="0" i="0" u="sng" strike="noStrike" cap="none" baseline="0">
                <a:solidFill>
                  <a:schemeClr val="hlink"/>
                </a:solidFill>
                <a:latin typeface="Georgia"/>
                <a:ea typeface="Georgia"/>
                <a:cs typeface="Georgia"/>
                <a:sym typeface="Georgia"/>
                <a:hlinkClick r:id="rId5"/>
              </a:rPr>
              <a:t>Bradstreet/bradread.htm</a:t>
            </a:r>
          </a:p>
          <a:p>
            <a:pPr marL="0" lvl="0" indent="0" rtl="0">
              <a:spcBef>
                <a:spcPts val="0"/>
              </a:spcBef>
              <a:buNone/>
            </a:pPr>
            <a:endParaRPr sz="2200"/>
          </a:p>
          <a:p>
            <a:pPr marL="365760" marR="0" lvl="0" indent="-86359" algn="l" rtl="0">
              <a:spcBef>
                <a:spcPts val="300"/>
              </a:spcBef>
              <a:buClr>
                <a:schemeClr val="accent3"/>
              </a:buClr>
              <a:buFont typeface="Georgia"/>
              <a:buNone/>
            </a:pPr>
            <a:endParaRPr sz="2800" b="0" i="0" u="none" strike="noStrike" cap="none" baseline="0">
              <a:solidFill>
                <a:schemeClr val="dk1"/>
              </a:solidFill>
              <a:latin typeface="Georgia"/>
              <a:ea typeface="Georgia"/>
              <a:cs typeface="Georgia"/>
              <a:sym typeface="Georgia"/>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Urban">
  <a:themeElements>
    <a:clrScheme name="Aspect">
      <a:dk1>
        <a:srgbClr val="000000"/>
      </a:dk1>
      <a:lt1>
        <a:srgbClr val="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645</Words>
  <Application>Microsoft Office PowerPoint</Application>
  <PresentationFormat>On-screen Show (4:3)</PresentationFormat>
  <Paragraphs>58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Trebuchet MS</vt:lpstr>
      <vt:lpstr>Noto Symbol</vt:lpstr>
      <vt:lpstr>Georgia</vt:lpstr>
      <vt:lpstr>Calibri</vt:lpstr>
      <vt:lpstr>Urban</vt:lpstr>
      <vt:lpstr>The Puritan Tradition &amp;  Anne Bradstreet (1612-1672) </vt:lpstr>
      <vt:lpstr>Who were the Puritans? </vt:lpstr>
      <vt:lpstr>Puritan Beliefs </vt:lpstr>
      <vt:lpstr>Puritan Logic </vt:lpstr>
      <vt:lpstr>Puritan Literature  </vt:lpstr>
      <vt:lpstr>Anne Bradstreet: Early Life </vt:lpstr>
      <vt:lpstr>Puritan Influences</vt:lpstr>
      <vt:lpstr>Bradstreet’s Poetry</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Puritan Tradition &amp;  Anne Bradstreet (1612-1672)</dc:title>
  <dc:creator>Ashley Ellsworth</dc:creator>
  <cp:lastModifiedBy>Ashley Mowry</cp:lastModifiedBy>
  <cp:revision>4</cp:revision>
  <cp:lastPrinted>2015-09-18T11:54:55Z</cp:lastPrinted>
  <dcterms:modified xsi:type="dcterms:W3CDTF">2017-09-28T12:50:46Z</dcterms:modified>
</cp:coreProperties>
</file>