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8"/>
  </p:handout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249CD151-C3FC-4ED5-8B7B-9CAC9EDB9CD7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9DC1CDF3-395C-4548-9637-7D8109CC6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96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90DD3D-2D81-4342-8E09-E78A467BA41E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32D637-9319-447E-B35E-372AA8B23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90DD3D-2D81-4342-8E09-E78A467BA41E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32D637-9319-447E-B35E-372AA8B23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90DD3D-2D81-4342-8E09-E78A467BA41E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32D637-9319-447E-B35E-372AA8B23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90DD3D-2D81-4342-8E09-E78A467BA41E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32D637-9319-447E-B35E-372AA8B237E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90DD3D-2D81-4342-8E09-E78A467BA41E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32D637-9319-447E-B35E-372AA8B237E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90DD3D-2D81-4342-8E09-E78A467BA41E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32D637-9319-447E-B35E-372AA8B237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90DD3D-2D81-4342-8E09-E78A467BA41E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32D637-9319-447E-B35E-372AA8B237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90DD3D-2D81-4342-8E09-E78A467BA41E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32D637-9319-447E-B35E-372AA8B237E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90DD3D-2D81-4342-8E09-E78A467BA41E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32D637-9319-447E-B35E-372AA8B23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B90DD3D-2D81-4342-8E09-E78A467BA41E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32D637-9319-447E-B35E-372AA8B237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90DD3D-2D81-4342-8E09-E78A467BA41E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32D637-9319-447E-B35E-372AA8B237E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B90DD3D-2D81-4342-8E09-E78A467BA41E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332D637-9319-447E-B35E-372AA8B237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udy.com/academy/lesson/introductions-and-conclusions-best-practices-and-advice.html" TargetMode="External"/><Relationship Id="rId2" Type="http://schemas.openxmlformats.org/officeDocument/2006/relationships/hyperlink" Target="https://www.youtube.com/watch?v=8wxE8R_x5I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2L7aeO9fBz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Preparing for the Bradstreet Essay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0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notes about her life and religion!</a:t>
            </a:r>
          </a:p>
          <a:p>
            <a:pPr lvl="1"/>
            <a:r>
              <a:rPr lang="en-US" dirty="0" smtClean="0"/>
              <a:t>Focus on God/faith- believed in a loving, protecting God</a:t>
            </a:r>
          </a:p>
          <a:p>
            <a:pPr lvl="1"/>
            <a:r>
              <a:rPr lang="en-US" dirty="0" smtClean="0"/>
              <a:t>Did not publish works on her own- published by her brother-in-law- did not like this so much</a:t>
            </a:r>
          </a:p>
          <a:p>
            <a:pPr lvl="1"/>
            <a:r>
              <a:rPr lang="en-US" dirty="0" smtClean="0"/>
              <a:t>Loves her family and husband</a:t>
            </a:r>
          </a:p>
          <a:p>
            <a:r>
              <a:rPr lang="en-US" dirty="0" smtClean="0"/>
              <a:t>Predict what she might write about in her poems.</a:t>
            </a:r>
          </a:p>
          <a:p>
            <a:r>
              <a:rPr lang="en-US" dirty="0" smtClean="0"/>
              <a:t>What are the identifying features of her poems?</a:t>
            </a:r>
          </a:p>
          <a:p>
            <a:pPr lvl="1"/>
            <a:r>
              <a:rPr lang="en-US" dirty="0" smtClean="0"/>
              <a:t>Rhyme Scheme, “He”=God, Title tells the meaning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we know about Anne Bradstreet?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01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Thesis writing</a:t>
            </a:r>
            <a:endParaRPr lang="en-US" dirty="0" smtClean="0"/>
          </a:p>
          <a:p>
            <a:pPr lvl="1"/>
            <a:r>
              <a:rPr lang="en-US" dirty="0" smtClean="0"/>
              <a:t>Review handout</a:t>
            </a:r>
          </a:p>
          <a:p>
            <a:r>
              <a:rPr lang="en-US" dirty="0" smtClean="0"/>
              <a:t>TEXT structure</a:t>
            </a:r>
          </a:p>
          <a:p>
            <a:pPr lvl="1"/>
            <a:r>
              <a:rPr lang="en-US" dirty="0" smtClean="0"/>
              <a:t>Assess TEXT paragraph on back of TEXT handout</a:t>
            </a:r>
          </a:p>
          <a:p>
            <a:r>
              <a:rPr lang="en-US" dirty="0" smtClean="0">
                <a:hlinkClick r:id="rId3"/>
              </a:rPr>
              <a:t>Writing Introductions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Writing Conclusion</a:t>
            </a:r>
          </a:p>
          <a:p>
            <a:r>
              <a:rPr lang="en-US" dirty="0" smtClean="0"/>
              <a:t>General Writing Tips (see </a:t>
            </a:r>
            <a:r>
              <a:rPr lang="en-US" dirty="0" smtClean="0"/>
              <a:t>website)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Core Elements of Essay Writing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05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TONE of each poem?</a:t>
            </a:r>
          </a:p>
          <a:p>
            <a:pPr lvl="1"/>
            <a:r>
              <a:rPr lang="en-US" i="1" dirty="0" smtClean="0"/>
              <a:t>To Her Father with Some Verses</a:t>
            </a:r>
          </a:p>
          <a:p>
            <a:pPr lvl="2"/>
            <a:r>
              <a:rPr lang="en-US" dirty="0" smtClean="0"/>
              <a:t>Grateful, worshipping tone towards God (the subject of poem), changes to a determined tone (to herself) at end</a:t>
            </a:r>
            <a:endParaRPr lang="en-US" dirty="0"/>
          </a:p>
          <a:p>
            <a:pPr lvl="1"/>
            <a:r>
              <a:rPr lang="en-US" i="1" dirty="0" smtClean="0"/>
              <a:t>Upon a Fit of Sickness</a:t>
            </a:r>
          </a:p>
          <a:p>
            <a:pPr lvl="2"/>
            <a:r>
              <a:rPr lang="en-US" i="1" dirty="0" smtClean="0"/>
              <a:t>Helpless tone changes to thoughtful tone about her life and sickness (the subject of the poem), changes again to a proud and boastful tone towards her sickness (the subject) at the end</a:t>
            </a:r>
            <a:endParaRPr lang="en-US" i="1" dirty="0"/>
          </a:p>
          <a:p>
            <a:pPr lvl="1"/>
            <a:r>
              <a:rPr lang="en-US" i="1" dirty="0" smtClean="0"/>
              <a:t>At Night When Other’s Soundly Slept</a:t>
            </a:r>
          </a:p>
          <a:p>
            <a:pPr lvl="2"/>
            <a:r>
              <a:rPr lang="en-US" i="1" dirty="0" smtClean="0"/>
              <a:t>Informing tone changes to grateful tone (towards subject= God)</a:t>
            </a:r>
          </a:p>
          <a:p>
            <a:pPr lvl="2"/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Literary Devices- Attitude/Tone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02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…to draw attention to parts of her poems?</a:t>
            </a:r>
          </a:p>
          <a:p>
            <a:pPr lvl="1"/>
            <a:r>
              <a:rPr lang="en-US" dirty="0" smtClean="0"/>
              <a:t>Alliteration</a:t>
            </a:r>
          </a:p>
          <a:p>
            <a:pPr lvl="1"/>
            <a:r>
              <a:rPr lang="en-US" dirty="0" smtClean="0"/>
              <a:t>Extended Metaphor</a:t>
            </a:r>
          </a:p>
          <a:p>
            <a:pPr lvl="1"/>
            <a:r>
              <a:rPr lang="en-US" dirty="0" smtClean="0"/>
              <a:t>Rhyme Scheme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Literary Devices Used…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9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Ideas:</a:t>
            </a:r>
          </a:p>
          <a:p>
            <a:pPr lvl="1"/>
            <a:r>
              <a:rPr lang="en-US" dirty="0" smtClean="0"/>
              <a:t>Need VALID </a:t>
            </a:r>
            <a:r>
              <a:rPr lang="en-US" dirty="0" smtClean="0"/>
              <a:t>Thesis</a:t>
            </a:r>
          </a:p>
          <a:p>
            <a:pPr lvl="1"/>
            <a:r>
              <a:rPr lang="en-US" dirty="0" smtClean="0"/>
              <a:t>Need Supporting </a:t>
            </a:r>
            <a:r>
              <a:rPr lang="en-US" dirty="0" smtClean="0"/>
              <a:t>evidence</a:t>
            </a:r>
          </a:p>
          <a:p>
            <a:pPr lvl="1"/>
            <a:r>
              <a:rPr lang="en-US" dirty="0" smtClean="0"/>
              <a:t>Need Valid </a:t>
            </a:r>
            <a:r>
              <a:rPr lang="en-US" dirty="0" smtClean="0"/>
              <a:t>explanation (analysis)</a:t>
            </a:r>
          </a:p>
          <a:p>
            <a:pPr lvl="1"/>
            <a:r>
              <a:rPr lang="en-US" dirty="0" smtClean="0"/>
              <a:t>Must be Organized</a:t>
            </a:r>
            <a:endParaRPr lang="en-US" dirty="0" smtClean="0"/>
          </a:p>
          <a:p>
            <a:pPr lvl="1"/>
            <a:r>
              <a:rPr lang="en-US" dirty="0" smtClean="0"/>
              <a:t>Appropriate style/tone- NO “I”, “you”, or QUESTIONS!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</a:t>
            </a:r>
            <a:r>
              <a:rPr lang="en-US" dirty="0" smtClean="0"/>
              <a:t>Response to Text Rubric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48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615</TotalTime>
  <Words>270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Preparing for the Bradstreet Essay</vt:lpstr>
      <vt:lpstr>What do we know about Anne Bradstreet?</vt:lpstr>
      <vt:lpstr>Review Core Elements of Essay Writing</vt:lpstr>
      <vt:lpstr>Review Literary Devices- Attitude/Tone</vt:lpstr>
      <vt:lpstr>Common Literary Devices Used…</vt:lpstr>
      <vt:lpstr>Review Response to Text Rubric</vt:lpstr>
    </vt:vector>
  </TitlesOfParts>
  <Company>Lincoln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for the Bradstreet Essay</dc:title>
  <dc:creator>Ashley Mowry</dc:creator>
  <cp:lastModifiedBy>Ashley Mowry</cp:lastModifiedBy>
  <cp:revision>9</cp:revision>
  <cp:lastPrinted>2015-09-25T17:51:40Z</cp:lastPrinted>
  <dcterms:created xsi:type="dcterms:W3CDTF">2015-09-25T16:10:41Z</dcterms:created>
  <dcterms:modified xsi:type="dcterms:W3CDTF">2016-10-06T18:26:14Z</dcterms:modified>
</cp:coreProperties>
</file>